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62"/>
          </a:xfrm>
        </p:spPr>
        <p:txBody>
          <a:bodyPr/>
          <a:lstStyle/>
          <a:p>
            <a:r>
              <a:rPr lang="en-US" dirty="0" smtClean="0"/>
              <a:t>Build a </a:t>
            </a:r>
            <a:r>
              <a:rPr lang="en-US" smtClean="0"/>
              <a:t>Custom </a:t>
            </a:r>
            <a:r>
              <a:rPr lang="en-US" smtClean="0"/>
              <a:t>Workload Dashboard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Netanel Ferdinaro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85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137398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right (“hidden”) pane</a:t>
            </a:r>
            <a:r>
              <a:rPr lang="en-US" dirty="0" smtClean="0">
                <a:sym typeface="Wingdings" pitchFamily="2" charset="2"/>
              </a:rPr>
              <a:t> Create dashboard Use All </a:t>
            </a:r>
            <a:r>
              <a:rPr lang="en-US" dirty="0" err="1">
                <a:sym typeface="Wingdings" pitchFamily="2" charset="2"/>
              </a:rPr>
              <a:t>D</a:t>
            </a:r>
            <a:r>
              <a:rPr lang="en-US" dirty="0" err="1" smtClean="0">
                <a:sym typeface="Wingdings" pitchFamily="2" charset="2"/>
              </a:rPr>
              <a:t>ataNext</a:t>
            </a:r>
            <a:endParaRPr lang="en-US" dirty="0"/>
          </a:p>
        </p:txBody>
      </p:sp>
      <p:pic>
        <p:nvPicPr>
          <p:cNvPr id="1027" name="Picture 3" descr="C:\Users\netanel.ACS\Desktop\Harel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133600"/>
            <a:ext cx="8953500" cy="428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92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etanel.ACS\Desktop\Harel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8077200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838199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Name for your dashboard</a:t>
            </a:r>
            <a:r>
              <a:rPr lang="en-US" dirty="0" smtClean="0">
                <a:sym typeface="Wingdings" pitchFamily="2" charset="2"/>
              </a:rPr>
              <a:t> Auto refresh Rate: choose 300 sec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34923"/>
            <a:ext cx="6248400" cy="2108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228600"/>
            <a:ext cx="1963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Fixed Size </a:t>
            </a:r>
            <a:r>
              <a:rPr lang="en-US" dirty="0" smtClean="0">
                <a:sym typeface="Wingdings" pitchFamily="2" charset="2"/>
              </a:rPr>
              <a:t> Finish</a:t>
            </a:r>
            <a:endParaRPr lang="en-US" dirty="0"/>
          </a:p>
        </p:txBody>
      </p:sp>
      <p:pic>
        <p:nvPicPr>
          <p:cNvPr id="5" name="Picture 2" descr="C:\Users\netanel.ACS\Desktop\Harel\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14" y="3886200"/>
            <a:ext cx="6980238" cy="277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0600" y="3429000"/>
            <a:ext cx="393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window will pop up </a:t>
            </a:r>
            <a:r>
              <a:rPr lang="en-US" b="1" dirty="0" smtClean="0"/>
              <a:t>Click On Cancel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8136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netanel.ACS\Desktop\Harel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77" y="2819400"/>
            <a:ext cx="8924925" cy="3598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3739" y="133435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right pane Click on Data</a:t>
            </a:r>
            <a:r>
              <a:rPr lang="en-US" dirty="0" smtClean="0">
                <a:sym typeface="Wingdings" pitchFamily="2" charset="2"/>
              </a:rPr>
              <a:t>DatabasesSQL </a:t>
            </a:r>
            <a:r>
              <a:rPr lang="en-US" dirty="0" err="1" smtClean="0">
                <a:sym typeface="Wingdings" pitchFamily="2" charset="2"/>
              </a:rPr>
              <a:t>ServerInstances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 smtClean="0">
                <a:sym typeface="Wingdings" pitchFamily="2" charset="2"/>
              </a:rPr>
              <a:t>Choose one of your Instances and Drag it to the center than click on Select a view…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4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netanel.ACS\Desktop\Harel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43328"/>
            <a:ext cx="7827963" cy="526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398" y="670264"/>
            <a:ext cx="9136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SQL Server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realtimeHistory</a:t>
            </a:r>
            <a:r>
              <a:rPr lang="en-US" dirty="0" smtClean="0">
                <a:sym typeface="Wingdings" pitchFamily="2" charset="2"/>
              </a:rPr>
              <a:t> Homepage History – Workload click on Common Name a Title for this view  Finish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4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netanel.ACS\Desktop\Harel\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414" y="1676400"/>
            <a:ext cx="22574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netanel.ACS\Desktop\Harel\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771113"/>
            <a:ext cx="5726113" cy="308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609600"/>
            <a:ext cx="5914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Edit Layout</a:t>
            </a:r>
            <a:r>
              <a:rPr lang="en-US" dirty="0" smtClean="0">
                <a:sym typeface="Wingdings" pitchFamily="2" charset="2"/>
              </a:rPr>
              <a:t> edit the size and the position  of this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4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do it again for a different Instance on the same Dashboard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" y="4605674"/>
            <a:ext cx="8696325" cy="212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netanel.ACS\Desktop\Harel\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22243"/>
            <a:ext cx="8767762" cy="353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813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75737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is an example for the Dashboard that we created.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You can access it from the left pane on My Dashboards</a:t>
            </a:r>
            <a:r>
              <a:rPr lang="en-US" dirty="0" smtClean="0">
                <a:sym typeface="Wingdings" pitchFamily="2" charset="2"/>
              </a:rPr>
              <a:t> (Dashboard name)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You can see the </a:t>
            </a:r>
            <a:r>
              <a:rPr lang="en-US" b="1" dirty="0" smtClean="0">
                <a:sym typeface="Wingdings" pitchFamily="2" charset="2"/>
              </a:rPr>
              <a:t>Baseline</a:t>
            </a:r>
            <a:r>
              <a:rPr lang="en-US" dirty="0" smtClean="0">
                <a:sym typeface="Wingdings" pitchFamily="2" charset="2"/>
              </a:rPr>
              <a:t> and the </a:t>
            </a:r>
            <a:r>
              <a:rPr lang="en-US" b="1" dirty="0" smtClean="0">
                <a:sym typeface="Wingdings" pitchFamily="2" charset="2"/>
              </a:rPr>
              <a:t>Breakdown</a:t>
            </a:r>
            <a:r>
              <a:rPr lang="en-US" dirty="0" smtClean="0">
                <a:sym typeface="Wingdings" pitchFamily="2" charset="2"/>
              </a:rPr>
              <a:t> of each Instance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You can see the history of the Baseline from the Calendar</a:t>
            </a:r>
            <a:endParaRPr lang="en-US" dirty="0"/>
          </a:p>
        </p:txBody>
      </p:sp>
      <p:pic>
        <p:nvPicPr>
          <p:cNvPr id="1026" name="Picture 2" descr="C:\Users\netanel.ACS\Desktop\Harel\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426563"/>
            <a:ext cx="883166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81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183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Build a Custom Workload Dashboard BY Netanel Ferdinaro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Netanel Ferdinaro</dc:creator>
  <cp:lastModifiedBy>Netanel Ferdinaro</cp:lastModifiedBy>
  <cp:revision>18</cp:revision>
  <dcterms:created xsi:type="dcterms:W3CDTF">2006-08-16T00:00:00Z</dcterms:created>
  <dcterms:modified xsi:type="dcterms:W3CDTF">2016-11-21T13:26:01Z</dcterms:modified>
</cp:coreProperties>
</file>