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715" r:id="rId2"/>
    <p:sldMasterId id="2147483723" r:id="rId3"/>
  </p:sldMasterIdLst>
  <p:notesMasterIdLst>
    <p:notesMasterId r:id="rId6"/>
  </p:notesMasterIdLst>
  <p:sldIdLst>
    <p:sldId id="291" r:id="rId4"/>
    <p:sldId id="292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44" userDrawn="1">
          <p15:clr>
            <a:srgbClr val="A4A3A4"/>
          </p15:clr>
        </p15:guide>
        <p15:guide id="4" pos="55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4F14"/>
    <a:srgbClr val="FFFFFF"/>
    <a:srgbClr val="003875"/>
    <a:srgbClr val="AAAAAA"/>
    <a:srgbClr val="EEEEEE"/>
    <a:srgbClr val="44444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50" autoAdjust="0"/>
    <p:restoredTop sz="95394" autoAdjust="0"/>
  </p:normalViewPr>
  <p:slideViewPr>
    <p:cSldViewPr snapToGrid="0" showGuides="1">
      <p:cViewPr varScale="1">
        <p:scale>
          <a:sx n="70" d="100"/>
          <a:sy n="70" d="100"/>
        </p:scale>
        <p:origin x="1458" y="66"/>
      </p:cViewPr>
      <p:guideLst>
        <p:guide orient="horz" pos="2160"/>
        <p:guide pos="2880"/>
        <p:guide pos="244"/>
        <p:guide pos="5516"/>
      </p:guideLst>
    </p:cSldViewPr>
  </p:slideViewPr>
  <p:outlineViewPr>
    <p:cViewPr>
      <p:scale>
        <a:sx n="33" d="100"/>
        <a:sy n="33" d="100"/>
      </p:scale>
      <p:origin x="0" y="-859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94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FA805-EA10-4F29-9270-8F55B17A2BF8}" type="datetimeFigureOut">
              <a:rPr kumimoji="1" lang="ja-JP" altLang="en-US" smtClean="0"/>
              <a:t>2017/12/14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03CF3-4BDC-420E-8590-4A624A8C447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010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8627" y="2890158"/>
            <a:ext cx="6331402" cy="2254262"/>
          </a:xfrm>
        </p:spPr>
        <p:txBody>
          <a:bodyPr anchor="t">
            <a:normAutofit/>
          </a:bodyPr>
          <a:lstStyle>
            <a:lvl1pPr algn="l">
              <a:defRPr sz="3000" b="0" i="0" baseline="0">
                <a:solidFill>
                  <a:srgbClr val="003875"/>
                </a:solidFill>
                <a:latin typeface="+mj-ea"/>
                <a:ea typeface="+mj-ea"/>
                <a:cs typeface="Arial" charset="0"/>
              </a:defRPr>
            </a:lvl1pPr>
          </a:lstStyle>
          <a:p>
            <a:r>
              <a:rPr lang="en-US" dirty="0"/>
              <a:t>THIS IS THE TITLE OF THE PRESENTATION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01" y="6145824"/>
            <a:ext cx="712463" cy="2667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5197823"/>
            <a:ext cx="6331403" cy="546997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solidFill>
                  <a:srgbClr val="444444"/>
                </a:solidFill>
                <a:latin typeface="+mn-ea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Presenter’s name, title, date</a:t>
            </a:r>
          </a:p>
        </p:txBody>
      </p:sp>
    </p:spTree>
    <p:extLst>
      <p:ext uri="{BB962C8B-B14F-4D97-AF65-F5344CB8AC3E}">
        <p14:creationId xmlns:p14="http://schemas.microsoft.com/office/powerpoint/2010/main" val="39281075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472" userDrawn="1">
          <p15:clr>
            <a:srgbClr val="FBAE40"/>
          </p15:clr>
        </p15:guide>
        <p15:guide id="5" pos="4680" userDrawn="1">
          <p15:clr>
            <a:srgbClr val="FBAE40"/>
          </p15:clr>
        </p15:guide>
        <p15:guide id="6" orient="horz" pos="2376" userDrawn="1">
          <p15:clr>
            <a:srgbClr val="FBAE40"/>
          </p15:clr>
        </p15:guide>
        <p15:guide id="7" pos="5004" userDrawn="1">
          <p15:clr>
            <a:srgbClr val="FBAE40"/>
          </p15:clr>
        </p15:guide>
        <p15:guide id="8" orient="horz" pos="405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4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B4F1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148" y="4775139"/>
            <a:ext cx="1563663" cy="2084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9" y="6145824"/>
            <a:ext cx="712463" cy="2667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28627" y="2555421"/>
            <a:ext cx="4486275" cy="2219719"/>
          </a:xfrm>
        </p:spPr>
        <p:txBody>
          <a:bodyPr anchor="b">
            <a:norm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Arial" charset="0"/>
              </a:defRPr>
            </a:lvl1pPr>
          </a:lstStyle>
          <a:p>
            <a:r>
              <a:rPr lang="en-US" dirty="0"/>
              <a:t>THIS IS THE TITLE OF </a:t>
            </a:r>
            <a:br>
              <a:rPr lang="en-US" dirty="0"/>
            </a:br>
            <a:r>
              <a:rPr lang="en-US" dirty="0"/>
              <a:t>THE SECTION</a:t>
            </a:r>
          </a:p>
        </p:txBody>
      </p:sp>
    </p:spTree>
    <p:extLst>
      <p:ext uri="{BB962C8B-B14F-4D97-AF65-F5344CB8AC3E}">
        <p14:creationId xmlns:p14="http://schemas.microsoft.com/office/powerpoint/2010/main" val="34145884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4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B4F14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03" y="1618203"/>
            <a:ext cx="3621594" cy="36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091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B4F1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871" y="4775140"/>
            <a:ext cx="1549080" cy="20654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28627" y="2555421"/>
            <a:ext cx="4486275" cy="2219719"/>
          </a:xfrm>
        </p:spPr>
        <p:txBody>
          <a:bodyPr anchor="b">
            <a:norm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Arial" charset="0"/>
              </a:defRPr>
            </a:lvl1pPr>
          </a:lstStyle>
          <a:p>
            <a:r>
              <a:rPr lang="en-US" dirty="0"/>
              <a:t>THIS IS THE TITLE OF </a:t>
            </a:r>
            <a:br>
              <a:rPr lang="en-US" dirty="0"/>
            </a:br>
            <a:r>
              <a:rPr lang="en-US" dirty="0"/>
              <a:t>THE SECTION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9" y="6145824"/>
            <a:ext cx="712463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720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B4F14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03" y="1618203"/>
            <a:ext cx="3621594" cy="36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38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5910" y="0"/>
            <a:ext cx="7880791" cy="59991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" y="4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1361" y="5970156"/>
            <a:ext cx="902489" cy="337833"/>
          </a:xfrm>
          <a:prstGeom prst="rect">
            <a:avLst/>
          </a:prstGeom>
        </p:spPr>
      </p:pic>
      <p:pic>
        <p:nvPicPr>
          <p:cNvPr id="14" name="Picture 13" descr="Quest_Bubbles_1_1.ai"/>
          <p:cNvPicPr>
            <a:picLocks noChangeAspect="1"/>
          </p:cNvPicPr>
          <p:nvPr userDrawn="1"/>
        </p:nvPicPr>
        <p:blipFill rotWithShape="1"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8" t="35298" b="24992"/>
          <a:stretch/>
        </p:blipFill>
        <p:spPr>
          <a:xfrm>
            <a:off x="-78825" y="-147143"/>
            <a:ext cx="7355580" cy="510213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8628" y="5295902"/>
            <a:ext cx="5067299" cy="661316"/>
          </a:xfrm>
        </p:spPr>
        <p:txBody>
          <a:bodyPr anchor="b">
            <a:normAutofit/>
          </a:bodyPr>
          <a:lstStyle>
            <a:lvl1pPr algn="l">
              <a:defRPr sz="2700" b="0" i="0" baseline="0">
                <a:solidFill>
                  <a:srgbClr val="00387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HEADLINE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6" y="5880576"/>
            <a:ext cx="4602956" cy="546997"/>
          </a:xfrm>
        </p:spPr>
        <p:txBody>
          <a:bodyPr>
            <a:normAutofit/>
          </a:bodyPr>
          <a:lstStyle>
            <a:lvl1pPr marL="0" indent="0">
              <a:buNone/>
              <a:defRPr sz="1620" b="0" i="0"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Presenter’s name, title, date</a:t>
            </a:r>
          </a:p>
        </p:txBody>
      </p:sp>
    </p:spTree>
    <p:extLst>
      <p:ext uri="{BB962C8B-B14F-4D97-AF65-F5344CB8AC3E}">
        <p14:creationId xmlns:p14="http://schemas.microsoft.com/office/powerpoint/2010/main" val="41631633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3982" y="-16934"/>
            <a:ext cx="7795418" cy="4877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" y="4"/>
            <a:ext cx="9144000" cy="6858000"/>
          </a:xfrm>
          <a:prstGeom prst="rect">
            <a:avLst/>
          </a:prstGeom>
        </p:spPr>
      </p:pic>
      <p:pic>
        <p:nvPicPr>
          <p:cNvPr id="14" name="Picture 13" descr="Quest_Bubbles_1_1.ai"/>
          <p:cNvPicPr>
            <a:picLocks noChangeAspect="1"/>
          </p:cNvPicPr>
          <p:nvPr userDrawn="1"/>
        </p:nvPicPr>
        <p:blipFill rotWithShape="1"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668" t="35298" b="24992"/>
          <a:stretch/>
        </p:blipFill>
        <p:spPr>
          <a:xfrm>
            <a:off x="-78825" y="-147143"/>
            <a:ext cx="7355580" cy="510213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28628" y="5295902"/>
            <a:ext cx="5067299" cy="661316"/>
          </a:xfrm>
        </p:spPr>
        <p:txBody>
          <a:bodyPr anchor="b">
            <a:normAutofit/>
          </a:bodyPr>
          <a:lstStyle>
            <a:lvl1pPr algn="l">
              <a:defRPr sz="2700" b="0" i="0" baseline="0">
                <a:solidFill>
                  <a:srgbClr val="00387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HEADLINE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6" y="5880576"/>
            <a:ext cx="4602956" cy="546997"/>
          </a:xfrm>
        </p:spPr>
        <p:txBody>
          <a:bodyPr>
            <a:normAutofit/>
          </a:bodyPr>
          <a:lstStyle>
            <a:lvl1pPr marL="0" indent="0">
              <a:buNone/>
              <a:defRPr sz="1620" b="0" i="0" baseline="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Presenter’s name, title, date</a:t>
            </a:r>
          </a:p>
        </p:txBody>
      </p:sp>
    </p:spTree>
    <p:extLst>
      <p:ext uri="{BB962C8B-B14F-4D97-AF65-F5344CB8AC3E}">
        <p14:creationId xmlns:p14="http://schemas.microsoft.com/office/powerpoint/2010/main" val="1351083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744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948" dirty="0">
              <a:solidFill>
                <a:srgbClr val="FB4F1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029" y="3236087"/>
            <a:ext cx="3651813" cy="48690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28628" y="3429001"/>
            <a:ext cx="4486275" cy="1346140"/>
          </a:xfrm>
        </p:spPr>
        <p:txBody>
          <a:bodyPr anchor="b">
            <a:normAutofit/>
          </a:bodyPr>
          <a:lstStyle>
            <a:lvl1pPr algn="l">
              <a:defRPr sz="27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</a:t>
            </a:r>
            <a:br>
              <a:rPr lang="en-US" dirty="0"/>
            </a:br>
            <a:r>
              <a:rPr lang="en-US" dirty="0"/>
              <a:t>THE SECTION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10" y="6145825"/>
            <a:ext cx="712463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261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4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948" dirty="0">
              <a:solidFill>
                <a:srgbClr val="FB4F1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029" y="3236087"/>
            <a:ext cx="3651813" cy="48690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28628" y="3429001"/>
            <a:ext cx="4486275" cy="1346140"/>
          </a:xfrm>
        </p:spPr>
        <p:txBody>
          <a:bodyPr anchor="b">
            <a:normAutofit/>
          </a:bodyPr>
          <a:lstStyle>
            <a:lvl1pPr algn="l">
              <a:defRPr sz="2700" b="0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</a:t>
            </a:r>
            <a:br>
              <a:rPr lang="en-US" dirty="0"/>
            </a:br>
            <a:r>
              <a:rPr lang="en-US" dirty="0"/>
              <a:t>THE SECTION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10" y="6145825"/>
            <a:ext cx="712463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336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8627" y="3798278"/>
            <a:ext cx="5849083" cy="1346140"/>
          </a:xfrm>
        </p:spPr>
        <p:txBody>
          <a:bodyPr anchor="b">
            <a:normAutofit/>
          </a:bodyPr>
          <a:lstStyle>
            <a:lvl1pPr algn="l">
              <a:defRPr sz="2700" b="0" i="0" baseline="0">
                <a:solidFill>
                  <a:srgbClr val="00387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PRESENTATION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2302" y="6145825"/>
            <a:ext cx="712463" cy="2667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6" y="5197822"/>
            <a:ext cx="4602956" cy="546997"/>
          </a:xfrm>
        </p:spPr>
        <p:txBody>
          <a:bodyPr>
            <a:normAutofit/>
          </a:bodyPr>
          <a:lstStyle>
            <a:lvl1pPr marL="0" indent="0">
              <a:buNone/>
              <a:defRPr sz="1620" b="0" i="0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Presenter’s name, title, date</a:t>
            </a:r>
          </a:p>
        </p:txBody>
      </p:sp>
    </p:spTree>
    <p:extLst>
      <p:ext uri="{BB962C8B-B14F-4D97-AF65-F5344CB8AC3E}">
        <p14:creationId xmlns:p14="http://schemas.microsoft.com/office/powerpoint/2010/main" val="952435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7296">
          <p15:clr>
            <a:srgbClr val="FBAE40"/>
          </p15:clr>
        </p15:guide>
        <p15:guide id="5" pos="6240">
          <p15:clr>
            <a:srgbClr val="FBAE40"/>
          </p15:clr>
        </p15:guide>
        <p15:guide id="6" orient="horz" pos="2376">
          <p15:clr>
            <a:srgbClr val="FBAE40"/>
          </p15:clr>
        </p15:guide>
        <p15:guide id="7" pos="6672">
          <p15:clr>
            <a:srgbClr val="FBAE40"/>
          </p15:clr>
        </p15:guide>
        <p15:guide id="8" orient="horz" pos="405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ttyImages-568519443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798"/>
          <a:stretch/>
        </p:blipFill>
        <p:spPr>
          <a:xfrm>
            <a:off x="3629893" y="0"/>
            <a:ext cx="5532167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3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28628" y="3429001"/>
            <a:ext cx="4486275" cy="1346140"/>
          </a:xfrm>
        </p:spPr>
        <p:txBody>
          <a:bodyPr anchor="b">
            <a:normAutofit/>
          </a:bodyPr>
          <a:lstStyle>
            <a:lvl1pPr algn="l">
              <a:defRPr sz="2700" b="0" i="0" baseline="0">
                <a:solidFill>
                  <a:srgbClr val="00387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</a:t>
            </a:r>
            <a:br>
              <a:rPr lang="en-US" dirty="0"/>
            </a:br>
            <a:r>
              <a:rPr lang="en-US" dirty="0"/>
              <a:t>THE SECTION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76" y="6148750"/>
            <a:ext cx="696806" cy="2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054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60">
          <p15:clr>
            <a:srgbClr val="FBAE40"/>
          </p15:clr>
        </p15:guide>
        <p15:guide id="3" pos="41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3821"/>
            <a:ext cx="7886700" cy="4993142"/>
          </a:xfrm>
        </p:spPr>
        <p:txBody>
          <a:bodyPr/>
          <a:lstStyle>
            <a:lvl1pPr>
              <a:defRPr sz="2400">
                <a:latin typeface="+mn-ea"/>
                <a:ea typeface="+mn-ea"/>
              </a:defRPr>
            </a:lvl1pPr>
            <a:lvl2pPr>
              <a:defRPr sz="2000">
                <a:latin typeface="+mn-ea"/>
                <a:ea typeface="+mn-ea"/>
              </a:defRPr>
            </a:lvl2pPr>
            <a:lvl3pPr>
              <a:defRPr sz="1600">
                <a:latin typeface="+mn-ea"/>
                <a:ea typeface="+mn-ea"/>
              </a:defRPr>
            </a:lvl3pPr>
            <a:lvl4pPr>
              <a:defRPr sz="1400">
                <a:latin typeface="+mn-ea"/>
                <a:ea typeface="+mn-ea"/>
              </a:defRPr>
            </a:lvl4pPr>
            <a:lvl5pPr>
              <a:defRPr sz="1200">
                <a:latin typeface="+mn-ea"/>
                <a:ea typeface="+mn-ea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68" y="6287898"/>
            <a:ext cx="696806" cy="260839"/>
          </a:xfrm>
          <a:prstGeom prst="rect">
            <a:avLst/>
          </a:prstGeom>
        </p:spPr>
      </p:pic>
      <p:sp>
        <p:nvSpPr>
          <p:cNvPr id="9" name="TextBox 11"/>
          <p:cNvSpPr txBox="1"/>
          <p:nvPr userDrawn="1"/>
        </p:nvSpPr>
        <p:spPr>
          <a:xfrm>
            <a:off x="428625" y="6290171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6E4D004-F3FD-1743-8447-5FBF19481BDE}" type="slidenum">
              <a:rPr lang="en-US" sz="900" b="0" i="0" smtClean="0">
                <a:solidFill>
                  <a:srgbClr val="AAAAAA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900" b="0" i="0" dirty="0">
              <a:solidFill>
                <a:srgbClr val="AAAAAA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70548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726837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" y="1"/>
            <a:ext cx="9144000" cy="7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485901"/>
            <a:ext cx="8258175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101234"/>
            <a:ext cx="8229600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6422923" y="777600"/>
            <a:ext cx="2979174" cy="474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56" t="52469" b="18243"/>
          <a:stretch/>
        </p:blipFill>
        <p:spPr>
          <a:xfrm>
            <a:off x="8765443" y="7111"/>
            <a:ext cx="378559" cy="7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435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" y="1"/>
            <a:ext cx="9144000" cy="777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485901"/>
            <a:ext cx="8258175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101234"/>
            <a:ext cx="8229600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37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" y="1"/>
            <a:ext cx="9144000" cy="77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485901"/>
            <a:ext cx="8258175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101234"/>
            <a:ext cx="8229600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115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" y="6666330"/>
            <a:ext cx="9144000" cy="2047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485901"/>
            <a:ext cx="8258175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101234"/>
            <a:ext cx="8229600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28625" y="6603682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FFFFFF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892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1" y="6666330"/>
            <a:ext cx="9144000" cy="20476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485901"/>
            <a:ext cx="8258175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101234"/>
            <a:ext cx="8229600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28625" y="6603682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FFFFFF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983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33" y="6297572"/>
            <a:ext cx="696442" cy="251163"/>
          </a:xfrm>
          <a:prstGeom prst="rect">
            <a:avLst/>
          </a:prstGeom>
        </p:spPr>
      </p:pic>
      <p:sp>
        <p:nvSpPr>
          <p:cNvPr id="7" name="正方形/長方形 6"/>
          <p:cNvSpPr/>
          <p:nvPr userDrawn="1"/>
        </p:nvSpPr>
        <p:spPr>
          <a:xfrm>
            <a:off x="1" y="6666330"/>
            <a:ext cx="9144000" cy="2047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485901"/>
            <a:ext cx="8258175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101234"/>
            <a:ext cx="8229600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428625" y="6603682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FFFFFF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FFFFFF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135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3" y="2"/>
            <a:ext cx="4545873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7944" y="1485901"/>
            <a:ext cx="3918857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82" y="6287897"/>
            <a:ext cx="696806" cy="26083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7" y="101234"/>
            <a:ext cx="3895181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57801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3186370" y="6175537"/>
            <a:ext cx="1137436" cy="1364923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3485938" y="5282621"/>
            <a:ext cx="1379839" cy="1655807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363665" y="5282620"/>
            <a:ext cx="724178" cy="869013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37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3" y="2"/>
            <a:ext cx="454587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7944" y="1485901"/>
            <a:ext cx="3918857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82" y="6287897"/>
            <a:ext cx="696806" cy="26083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7" y="101234"/>
            <a:ext cx="3895181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57801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3186370" y="6175537"/>
            <a:ext cx="1137436" cy="1364923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3485938" y="5282621"/>
            <a:ext cx="1379839" cy="1655807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363665" y="5282620"/>
            <a:ext cx="724178" cy="869013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996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3" y="2"/>
            <a:ext cx="4545873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7944" y="1485901"/>
            <a:ext cx="3918857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82" y="6287897"/>
            <a:ext cx="696806" cy="26083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7" y="101234"/>
            <a:ext cx="3895181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57801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3186370" y="6175537"/>
            <a:ext cx="1137436" cy="1364923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3485938" y="5282621"/>
            <a:ext cx="1379839" cy="1655807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363665" y="5282620"/>
            <a:ext cx="724178" cy="869013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045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3" y="2"/>
            <a:ext cx="4545873" cy="68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7944" y="1485901"/>
            <a:ext cx="3918857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882" y="6287897"/>
            <a:ext cx="696806" cy="26083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7" y="101234"/>
            <a:ext cx="3895181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8357801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  <p:sp>
        <p:nvSpPr>
          <p:cNvPr id="13" name="円/楕円 12"/>
          <p:cNvSpPr/>
          <p:nvPr userDrawn="1"/>
        </p:nvSpPr>
        <p:spPr>
          <a:xfrm>
            <a:off x="3186370" y="6175537"/>
            <a:ext cx="1137436" cy="1364923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14" name="円/楕円 13"/>
          <p:cNvSpPr/>
          <p:nvPr userDrawn="1"/>
        </p:nvSpPr>
        <p:spPr>
          <a:xfrm>
            <a:off x="3485938" y="5282621"/>
            <a:ext cx="1379839" cy="1655807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15" name="円/楕円 14"/>
          <p:cNvSpPr/>
          <p:nvPr userDrawn="1"/>
        </p:nvSpPr>
        <p:spPr>
          <a:xfrm>
            <a:off x="4363665" y="5282620"/>
            <a:ext cx="724178" cy="869013"/>
          </a:xfrm>
          <a:prstGeom prst="ellipse">
            <a:avLst/>
          </a:prstGeom>
          <a:noFill/>
          <a:ln w="19050">
            <a:solidFill>
              <a:srgbClr val="FFFFFF">
                <a:alpha val="7490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387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28649" y="1183821"/>
            <a:ext cx="7886701" cy="4993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Add Image Here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8649" y="365128"/>
            <a:ext cx="7886701" cy="705485"/>
          </a:xfrm>
        </p:spPr>
        <p:txBody>
          <a:bodyPr>
            <a:noAutofit/>
          </a:bodyPr>
          <a:lstStyle>
            <a:lvl1pPr marL="0" indent="0">
              <a:buNone/>
              <a:defRPr sz="2800" b="0" i="0" baseline="0">
                <a:solidFill>
                  <a:srgbClr val="AAAAAA"/>
                </a:solidFill>
                <a:latin typeface="+mj-ea"/>
                <a:ea typeface="+mj-ea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This is an additional subtitle only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68" y="6287898"/>
            <a:ext cx="696806" cy="26083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8625" y="6290171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6E4D004-F3FD-1743-8447-5FBF19481BDE}" type="slidenum">
              <a:rPr lang="en-US" sz="900" b="0" i="0" smtClean="0">
                <a:solidFill>
                  <a:srgbClr val="AAAAAA"/>
                </a:solidFill>
                <a:latin typeface="Arial" charset="0"/>
                <a:ea typeface="Arial" charset="0"/>
                <a:cs typeface="Arial" charset="0"/>
              </a:rPr>
              <a:t>‹#›</a:t>
            </a:fld>
            <a:endParaRPr lang="en-US" sz="900" b="0" i="0" dirty="0">
              <a:solidFill>
                <a:srgbClr val="AAAAA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775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 userDrawn="1">
          <p15:clr>
            <a:srgbClr val="FBAE40"/>
          </p15:clr>
        </p15:guide>
        <p15:guide id="2" pos="270" userDrawn="1">
          <p15:clr>
            <a:srgbClr val="FBAE40"/>
          </p15:clr>
        </p15:guide>
        <p15:guide id="3" pos="5472" userDrawn="1">
          <p15:clr>
            <a:srgbClr val="FBAE40"/>
          </p15:clr>
        </p15:guide>
        <p15:guide id="4" orient="horz" pos="3960" userDrawn="1">
          <p15:clr>
            <a:srgbClr val="FBAE40"/>
          </p15:clr>
        </p15:guide>
        <p15:guide id="5" orient="horz" pos="936" userDrawn="1">
          <p15:clr>
            <a:srgbClr val="FBAE40"/>
          </p15:clr>
        </p15:guide>
        <p15:guide id="6" orient="horz" pos="1224" userDrawn="1">
          <p15:clr>
            <a:srgbClr val="FBAE40"/>
          </p15:clr>
        </p15:guide>
        <p15:guide id="7" pos="4392" userDrawn="1">
          <p15:clr>
            <a:srgbClr val="FBAE40"/>
          </p15:clr>
        </p15:guide>
        <p15:guide id="8" orient="horz" pos="504" userDrawn="1">
          <p15:clr>
            <a:srgbClr val="FBAE40"/>
          </p15:clr>
        </p15:guide>
        <p15:guide id="9" pos="2880" userDrawn="1">
          <p15:clr>
            <a:srgbClr val="FBAE40"/>
          </p15:clr>
        </p15:guide>
        <p15:guide id="10" pos="266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204859" y="2"/>
            <a:ext cx="2939143" cy="68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1" y="1485901"/>
            <a:ext cx="5564786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101234"/>
            <a:ext cx="5593352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sp>
        <p:nvSpPr>
          <p:cNvPr id="11" name="TextBox 1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17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204859" y="2"/>
            <a:ext cx="2939143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1" y="1485901"/>
            <a:ext cx="5564786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101234"/>
            <a:ext cx="5593352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sp>
        <p:nvSpPr>
          <p:cNvPr id="11" name="TextBox 1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1864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6204859" y="2"/>
            <a:ext cx="2939143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1" y="1485901"/>
            <a:ext cx="5564786" cy="4327527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101234"/>
            <a:ext cx="5593352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sp>
        <p:nvSpPr>
          <p:cNvPr id="11" name="TextBox 1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8895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69" y="6287896"/>
            <a:ext cx="724707" cy="261355"/>
          </a:xfrm>
          <a:prstGeom prst="rect">
            <a:avLst/>
          </a:prstGeom>
        </p:spPr>
      </p:pic>
      <p:sp>
        <p:nvSpPr>
          <p:cNvPr id="1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7" y="571502"/>
            <a:ext cx="8258175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rgbClr val="00387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28625" y="6082748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943100"/>
            <a:ext cx="8258175" cy="3886200"/>
          </a:xfrm>
        </p:spPr>
        <p:txBody>
          <a:bodyPr>
            <a:normAutofit/>
          </a:bodyPr>
          <a:lstStyle>
            <a:lvl1pPr marL="154305" marR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154305" marR="0" lvl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178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72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pos="5856">
          <p15:clr>
            <a:srgbClr val="FBAE40"/>
          </p15:clr>
        </p15:guide>
        <p15:guide id="7" orient="horz" pos="504">
          <p15:clr>
            <a:srgbClr val="FBAE40"/>
          </p15:clr>
        </p15:guide>
        <p15:guide id="8" pos="3840">
          <p15:clr>
            <a:srgbClr val="FBAE40"/>
          </p15:clr>
        </p15:guide>
        <p15:guide id="9" pos="3552">
          <p15:clr>
            <a:srgbClr val="FBAE40"/>
          </p15:clr>
        </p15:guide>
        <p15:guide id="10" orient="horz" pos="122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HEAD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8627" y="1109541"/>
            <a:ext cx="8258175" cy="298939"/>
          </a:xfrm>
        </p:spPr>
        <p:txBody>
          <a:bodyPr>
            <a:noAutofit/>
          </a:bodyPr>
          <a:lstStyle>
            <a:lvl1pPr marL="0" indent="0">
              <a:buNone/>
              <a:defRPr sz="1485" b="0" i="0" baseline="0">
                <a:solidFill>
                  <a:srgbClr val="AAAAAA"/>
                </a:solidFill>
                <a:latin typeface="Arial" charset="0"/>
                <a:ea typeface="Arial" charset="0"/>
                <a:cs typeface="Arial" charset="0"/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This is an additional subtitle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7" y="571502"/>
            <a:ext cx="8258175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rgbClr val="00387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28625" y="6082748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943100"/>
            <a:ext cx="8258175" cy="3886200"/>
          </a:xfrm>
        </p:spPr>
        <p:txBody>
          <a:bodyPr>
            <a:normAutofit/>
          </a:bodyPr>
          <a:lstStyle>
            <a:lvl1pPr marL="154305" marR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154305" marR="0" lvl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695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72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pos="5856">
          <p15:clr>
            <a:srgbClr val="FBAE40"/>
          </p15:clr>
        </p15:guide>
        <p15:guide id="7" orient="horz" pos="504">
          <p15:clr>
            <a:srgbClr val="FBAE40"/>
          </p15:clr>
        </p15:guide>
        <p15:guide id="8" pos="3840">
          <p15:clr>
            <a:srgbClr val="FBAE40"/>
          </p15:clr>
        </p15:guide>
        <p15:guide id="9" pos="3552">
          <p15:clr>
            <a:srgbClr val="FBAE40"/>
          </p15:clr>
        </p15:guide>
        <p15:guide id="10" orient="horz" pos="1224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8625" y="880087"/>
            <a:ext cx="8299692" cy="298939"/>
          </a:xfrm>
        </p:spPr>
        <p:txBody>
          <a:bodyPr>
            <a:noAutofit/>
          </a:bodyPr>
          <a:lstStyle>
            <a:lvl1pPr marL="0" indent="0">
              <a:buNone/>
              <a:defRPr sz="1485" b="0" i="0" baseline="0">
                <a:solidFill>
                  <a:srgbClr val="AAAAAA"/>
                </a:solidFill>
                <a:latin typeface="Arial" charset="0"/>
                <a:ea typeface="Arial" charset="0"/>
                <a:cs typeface="Arial" charset="0"/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This is an additional subtitle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28625" y="571500"/>
            <a:ext cx="8299692" cy="298939"/>
          </a:xfrm>
        </p:spPr>
        <p:txBody>
          <a:bodyPr>
            <a:noAutofit/>
          </a:bodyPr>
          <a:lstStyle>
            <a:lvl1pPr marL="0" indent="0">
              <a:buNone/>
              <a:defRPr sz="810" b="0" i="0" baseline="0">
                <a:solidFill>
                  <a:srgbClr val="003875"/>
                </a:solidFill>
                <a:latin typeface="Arial" charset="0"/>
                <a:ea typeface="Arial" charset="0"/>
                <a:cs typeface="Arial" charset="0"/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THIS IS THE TITLE OF A SLIDE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428625" y="6082748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485901"/>
            <a:ext cx="3800475" cy="4327527"/>
          </a:xfrm>
        </p:spPr>
        <p:txBody>
          <a:bodyPr>
            <a:normAutofit/>
          </a:bodyPr>
          <a:lstStyle>
            <a:lvl1pPr marL="154305" marR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154305" marR="0" lvl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3265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4056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TWO COLUMN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428625" y="6082748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571502"/>
            <a:ext cx="7943850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rgbClr val="00387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485901"/>
            <a:ext cx="3800475" cy="4327527"/>
          </a:xfrm>
        </p:spPr>
        <p:txBody>
          <a:bodyPr>
            <a:normAutofit/>
          </a:bodyPr>
          <a:lstStyle>
            <a:lvl1pPr marL="154305" marR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154305" marR="0" lvl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572002" y="1485901"/>
            <a:ext cx="3800475" cy="4327527"/>
          </a:xfrm>
        </p:spPr>
        <p:txBody>
          <a:bodyPr>
            <a:normAutofit/>
          </a:bodyPr>
          <a:lstStyle>
            <a:lvl1pPr marL="154305" marR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154305" marR="0" lvl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188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LEFT MARGIN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8625" y="1109541"/>
            <a:ext cx="8229600" cy="298939"/>
          </a:xfrm>
        </p:spPr>
        <p:txBody>
          <a:bodyPr>
            <a:noAutofit/>
          </a:bodyPr>
          <a:lstStyle>
            <a:lvl1pPr marL="0" indent="0">
              <a:buNone/>
              <a:defRPr sz="1485" b="0" i="0" baseline="0">
                <a:solidFill>
                  <a:srgbClr val="AAAAAA"/>
                </a:solidFill>
                <a:latin typeface="Arial" charset="0"/>
                <a:ea typeface="Arial" charset="0"/>
                <a:cs typeface="Arial" charset="0"/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This is an additional subtitle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571502"/>
            <a:ext cx="8229600" cy="750404"/>
          </a:xfrm>
        </p:spPr>
        <p:txBody>
          <a:bodyPr>
            <a:normAutofit/>
          </a:bodyPr>
          <a:lstStyle>
            <a:lvl1pPr marL="0" indent="0">
              <a:buNone/>
              <a:defRPr sz="2160" b="0" i="0">
                <a:solidFill>
                  <a:srgbClr val="00387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428625" y="6082748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943100"/>
            <a:ext cx="3800475" cy="3848133"/>
          </a:xfrm>
        </p:spPr>
        <p:txBody>
          <a:bodyPr>
            <a:normAutofit/>
          </a:bodyPr>
          <a:lstStyle>
            <a:lvl1pPr marL="154305" marR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154305" marR="0" lvl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923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48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MARGI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932485" y="1490298"/>
            <a:ext cx="3242348" cy="43231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948" dirty="0">
                <a:solidFill>
                  <a:srgbClr val="333333"/>
                </a:solidFill>
              </a:rPr>
              <a:t>Add Image Here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8625" y="571500"/>
            <a:ext cx="8229600" cy="298939"/>
          </a:xfrm>
        </p:spPr>
        <p:txBody>
          <a:bodyPr>
            <a:noAutofit/>
          </a:bodyPr>
          <a:lstStyle>
            <a:lvl1pPr marL="0" indent="0">
              <a:buNone/>
              <a:defRPr sz="1485" b="0" i="0" baseline="0">
                <a:solidFill>
                  <a:srgbClr val="AAAAAA"/>
                </a:solidFill>
                <a:latin typeface="Arial" charset="0"/>
                <a:ea typeface="Arial" charset="0"/>
                <a:cs typeface="Arial" charset="0"/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This is an additional subtitle only slide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428625" y="6082748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485901"/>
            <a:ext cx="3800475" cy="4327527"/>
          </a:xfrm>
        </p:spPr>
        <p:txBody>
          <a:bodyPr>
            <a:normAutofit/>
          </a:bodyPr>
          <a:lstStyle>
            <a:lvl1pPr marL="154305" marR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 sz="148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rgbClr val="003875"/>
              </a:buClr>
              <a:defRPr sz="135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1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45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1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154305" marR="0" lvl="0" indent="-154305" algn="l" defTabSz="617220" rtl="0" eaLnBrk="1" fontAlgn="auto" latinLnBrk="0" hangingPunct="1">
              <a:lnSpc>
                <a:spcPct val="90000"/>
              </a:lnSpc>
              <a:spcBef>
                <a:spcPts val="675"/>
              </a:spcBef>
              <a:spcAft>
                <a:spcPts val="0"/>
              </a:spcAft>
              <a:buClr>
                <a:srgbClr val="003875"/>
              </a:buClr>
              <a:buSzTx/>
              <a:buFont typeface="Arial"/>
              <a:buChar char="•"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6252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72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36156" y="1242392"/>
            <a:ext cx="6738731" cy="45710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948" dirty="0">
                <a:solidFill>
                  <a:srgbClr val="333333"/>
                </a:solidFill>
              </a:rPr>
              <a:t>Add Image Here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28625" y="571500"/>
            <a:ext cx="8229600" cy="298939"/>
          </a:xfrm>
        </p:spPr>
        <p:txBody>
          <a:bodyPr>
            <a:noAutofit/>
          </a:bodyPr>
          <a:lstStyle>
            <a:lvl1pPr marL="0" indent="0">
              <a:buNone/>
              <a:defRPr sz="1485" b="0" i="0" baseline="0">
                <a:solidFill>
                  <a:srgbClr val="AAAAAA"/>
                </a:solidFill>
                <a:latin typeface="Arial" charset="0"/>
                <a:ea typeface="Arial" charset="0"/>
                <a:cs typeface="Arial" charset="0"/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This is an additional subtitle only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168" y="6287897"/>
            <a:ext cx="696806" cy="260839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428625" y="6082748"/>
            <a:ext cx="82296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428625" y="6290170"/>
            <a:ext cx="312906" cy="216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1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1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714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4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B4F1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148" y="4775139"/>
            <a:ext cx="1563663" cy="2084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9" y="6145824"/>
            <a:ext cx="712463" cy="2667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28627" y="2555421"/>
            <a:ext cx="4486275" cy="2219719"/>
          </a:xfrm>
        </p:spPr>
        <p:txBody>
          <a:bodyPr anchor="b">
            <a:norm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Arial" charset="0"/>
              </a:defRPr>
            </a:lvl1pPr>
          </a:lstStyle>
          <a:p>
            <a:r>
              <a:rPr lang="en-US" dirty="0"/>
              <a:t>THIS IS THE TITLE OF </a:t>
            </a:r>
            <a:br>
              <a:rPr lang="en-US" dirty="0"/>
            </a:br>
            <a:r>
              <a:rPr lang="en-US" dirty="0"/>
              <a:t>THE SECTION</a:t>
            </a:r>
          </a:p>
        </p:txBody>
      </p:sp>
    </p:spTree>
    <p:extLst>
      <p:ext uri="{BB962C8B-B14F-4D97-AF65-F5344CB8AC3E}">
        <p14:creationId xmlns:p14="http://schemas.microsoft.com/office/powerpoint/2010/main" val="1123629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1710812" y="1380447"/>
            <a:ext cx="5021826" cy="77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4" name="円/楕円 3"/>
          <p:cNvSpPr/>
          <p:nvPr userDrawn="1"/>
        </p:nvSpPr>
        <p:spPr>
          <a:xfrm>
            <a:off x="4439265" y="0"/>
            <a:ext cx="2204884" cy="26458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1710812" y="3150253"/>
            <a:ext cx="5021826" cy="77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6" name="円/楕円 5"/>
          <p:cNvSpPr/>
          <p:nvPr userDrawn="1"/>
        </p:nvSpPr>
        <p:spPr>
          <a:xfrm>
            <a:off x="4439265" y="1769807"/>
            <a:ext cx="2204884" cy="264586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7" name="正方形/長方形 6"/>
          <p:cNvSpPr/>
          <p:nvPr userDrawn="1"/>
        </p:nvSpPr>
        <p:spPr>
          <a:xfrm>
            <a:off x="1710812" y="4769065"/>
            <a:ext cx="5021826" cy="777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sp>
        <p:nvSpPr>
          <p:cNvPr id="8" name="円/楕円 7"/>
          <p:cNvSpPr/>
          <p:nvPr userDrawn="1"/>
        </p:nvSpPr>
        <p:spPr>
          <a:xfrm>
            <a:off x="4439265" y="3388619"/>
            <a:ext cx="2204884" cy="26458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ja-JP" altLang="en-US" sz="2160">
              <a:solidFill>
                <a:srgbClr val="FFFFFF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456" t="52469" b="18243"/>
          <a:stretch/>
        </p:blipFill>
        <p:spPr>
          <a:xfrm>
            <a:off x="3573519" y="1384213"/>
            <a:ext cx="378559" cy="77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221540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8746EF-2DED-4345-8A84-11FC0FBB414C}" type="datetimeFigureOut">
              <a:rPr lang="ja-JP" altLang="en-US" sz="2400" smtClean="0">
                <a:solidFill>
                  <a:srgbClr val="3333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2017/12/14</a:t>
            </a:fld>
            <a:endParaRPr lang="ja-JP" altLang="en-US" sz="2400">
              <a:solidFill>
                <a:srgbClr val="33333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ja-JP" altLang="en-US" sz="2400">
              <a:solidFill>
                <a:srgbClr val="33333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588DB2A-899E-41D7-85EC-390BE30029CA}" type="slidenum">
              <a:rPr lang="ja-JP" altLang="en-US" sz="2400" smtClean="0">
                <a:solidFill>
                  <a:srgbClr val="333333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ja-JP" altLang="en-US" sz="240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950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6" y="22463"/>
            <a:ext cx="8258177" cy="750404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 b="1" i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charset="0"/>
              </a:defRPr>
            </a:lvl1pPr>
          </a:lstStyle>
          <a:p>
            <a:r>
              <a:rPr lang="en-US" dirty="0"/>
              <a:t>THIS IS THE TITLE OF THE SLIDE</a:t>
            </a:r>
          </a:p>
        </p:txBody>
      </p:sp>
      <p:sp>
        <p:nvSpPr>
          <p:cNvPr id="10" name="TextBox 1"/>
          <p:cNvSpPr txBox="1"/>
          <p:nvPr userDrawn="1"/>
        </p:nvSpPr>
        <p:spPr>
          <a:xfrm>
            <a:off x="428625" y="6416291"/>
            <a:ext cx="263534" cy="192360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4D004-F3FD-1743-8447-5FBF19481BDE}" type="slidenum">
              <a:rPr kumimoji="0" lang="en-US" sz="800" smtClean="0">
                <a:solidFill>
                  <a:srgbClr val="AAAAAA"/>
                </a:solidFill>
                <a:ea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sz="800" dirty="0">
              <a:solidFill>
                <a:srgbClr val="AAAAAA"/>
              </a:solidFill>
              <a:ea typeface="Arial" charset="0"/>
              <a:cs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8627" y="1061545"/>
            <a:ext cx="8258175" cy="5076496"/>
          </a:xfrm>
        </p:spPr>
        <p:txBody>
          <a:bodyPr>
            <a:normAutofit/>
          </a:bodyPr>
          <a:lstStyle>
            <a:lvl1pPr>
              <a:buClr>
                <a:srgbClr val="003875"/>
              </a:buClr>
              <a:defRPr sz="1800" b="0" i="0" spc="68" baseline="0">
                <a:solidFill>
                  <a:srgbClr val="44444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charset="0"/>
              </a:defRPr>
            </a:lvl1pPr>
            <a:lvl2pPr>
              <a:buClr>
                <a:srgbClr val="003875"/>
              </a:buClr>
              <a:defRPr sz="140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rgbClr val="003875"/>
              </a:buClr>
              <a:defRPr sz="120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3875"/>
              </a:buClr>
              <a:defRPr sz="90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3875"/>
              </a:buClr>
              <a:defRPr sz="800" b="0" i="0" spc="68" baseline="0">
                <a:solidFill>
                  <a:srgbClr val="44444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11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335" y="6435835"/>
            <a:ext cx="714472" cy="26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8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360">
          <p15:clr>
            <a:srgbClr val="FBAE40"/>
          </p15:clr>
        </p15:guide>
        <p15:guide id="3" pos="7296">
          <p15:clr>
            <a:srgbClr val="FBAE40"/>
          </p15:clr>
        </p15:guide>
        <p15:guide id="4" orient="horz" pos="3663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5856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3840">
          <p15:clr>
            <a:srgbClr val="FBAE40"/>
          </p15:clr>
        </p15:guide>
        <p15:guide id="10" pos="3552">
          <p15:clr>
            <a:srgbClr val="FBAE40"/>
          </p15:clr>
        </p15:guide>
        <p15:guide id="11" orient="horz" pos="4080">
          <p15:clr>
            <a:srgbClr val="FBAE40"/>
          </p15:clr>
        </p15:guide>
        <p15:guide id="12" pos="6648">
          <p15:clr>
            <a:srgbClr val="FBAE40"/>
          </p15:clr>
        </p15:guide>
        <p15:guide id="13" pos="7272">
          <p15:clr>
            <a:srgbClr val="FBAE40"/>
          </p15:clr>
        </p15:guide>
        <p15:guide id="14" orient="horz" pos="420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B4F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B4F14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03" y="1618203"/>
            <a:ext cx="3621594" cy="36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3458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B4F1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0871" y="4775140"/>
            <a:ext cx="1549080" cy="206544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28627" y="2555421"/>
            <a:ext cx="4486275" cy="2219719"/>
          </a:xfrm>
        </p:spPr>
        <p:txBody>
          <a:bodyPr anchor="b">
            <a:normAutofit/>
          </a:bodyPr>
          <a:lstStyle>
            <a:lvl1pPr algn="l">
              <a:defRPr sz="3000" b="0" i="0" baseline="0">
                <a:solidFill>
                  <a:schemeClr val="bg1"/>
                </a:solidFill>
                <a:latin typeface="游明朝 Demibold" panose="02020600000000000000" pitchFamily="18" charset="-128"/>
                <a:ea typeface="游明朝 Demibold" panose="02020600000000000000" pitchFamily="18" charset="-128"/>
                <a:cs typeface="Arial" charset="0"/>
              </a:defRPr>
            </a:lvl1pPr>
          </a:lstStyle>
          <a:p>
            <a:r>
              <a:rPr lang="en-US" dirty="0"/>
              <a:t>THIS IS THE TITLE OF </a:t>
            </a:r>
            <a:br>
              <a:rPr lang="en-US" dirty="0"/>
            </a:br>
            <a:r>
              <a:rPr lang="en-US" dirty="0"/>
              <a:t>THE SECTION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9" y="6145824"/>
            <a:ext cx="712463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90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7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B4F14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03" y="1618203"/>
            <a:ext cx="3621594" cy="362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73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s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28627" y="2890158"/>
            <a:ext cx="6331402" cy="2254262"/>
          </a:xfrm>
        </p:spPr>
        <p:txBody>
          <a:bodyPr anchor="t">
            <a:normAutofit/>
          </a:bodyPr>
          <a:lstStyle>
            <a:lvl1pPr algn="l">
              <a:defRPr sz="3000" b="0" i="0" baseline="0">
                <a:solidFill>
                  <a:srgbClr val="003875"/>
                </a:solidFill>
                <a:latin typeface="+mj-ea"/>
                <a:ea typeface="+mj-ea"/>
                <a:cs typeface="Arial" charset="0"/>
              </a:defRPr>
            </a:lvl1pPr>
          </a:lstStyle>
          <a:p>
            <a:r>
              <a:rPr lang="en-US" dirty="0"/>
              <a:t>THIS IS THE TITLE OF THE PRESENTATION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301" y="6145824"/>
            <a:ext cx="712463" cy="266700"/>
          </a:xfrm>
          <a:prstGeom prst="rect">
            <a:avLst/>
          </a:prstGeom>
        </p:spPr>
      </p:pic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5197823"/>
            <a:ext cx="6331403" cy="546997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 baseline="0">
                <a:solidFill>
                  <a:srgbClr val="444444"/>
                </a:solidFill>
                <a:latin typeface="+mn-ea"/>
                <a:ea typeface="+mn-ea"/>
                <a:cs typeface="Arial" charset="0"/>
              </a:defRPr>
            </a:lvl1pPr>
          </a:lstStyle>
          <a:p>
            <a:pPr lvl="0"/>
            <a:r>
              <a:rPr lang="en-US" dirty="0"/>
              <a:t>Presenter’s name, title, date</a:t>
            </a:r>
          </a:p>
        </p:txBody>
      </p:sp>
    </p:spTree>
    <p:extLst>
      <p:ext uri="{BB962C8B-B14F-4D97-AF65-F5344CB8AC3E}">
        <p14:creationId xmlns:p14="http://schemas.microsoft.com/office/powerpoint/2010/main" val="41261198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472">
          <p15:clr>
            <a:srgbClr val="FBAE40"/>
          </p15:clr>
        </p15:guide>
        <p15:guide id="5" pos="4680">
          <p15:clr>
            <a:srgbClr val="FBAE40"/>
          </p15:clr>
        </p15:guide>
        <p15:guide id="6" orient="horz" pos="2376">
          <p15:clr>
            <a:srgbClr val="FBAE40"/>
          </p15:clr>
        </p15:guide>
        <p15:guide id="7" pos="5004">
          <p15:clr>
            <a:srgbClr val="FBAE40"/>
          </p15:clr>
        </p15:guide>
        <p15:guide id="8" orient="horz" pos="4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FULL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28649" y="1183821"/>
            <a:ext cx="7886701" cy="49931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rgbClr val="000000"/>
                </a:solidFill>
              </a:rPr>
              <a:t>Add Image Here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28649" y="365128"/>
            <a:ext cx="7886701" cy="705485"/>
          </a:xfrm>
        </p:spPr>
        <p:txBody>
          <a:bodyPr>
            <a:noAutofit/>
          </a:bodyPr>
          <a:lstStyle>
            <a:lvl1pPr marL="0" indent="0">
              <a:buNone/>
              <a:defRPr sz="2800" b="0" i="0" baseline="0">
                <a:solidFill>
                  <a:srgbClr val="AAAAAA"/>
                </a:solidFill>
                <a:latin typeface="+mj-ea"/>
                <a:ea typeface="+mj-ea"/>
                <a:cs typeface="Arial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This is an additional subtitle only slide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168" y="6287898"/>
            <a:ext cx="696806" cy="26083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28625" y="6290171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6E4D004-F3FD-1743-8447-5FBF19481BDE}" type="slidenum">
              <a:rPr lang="en-US" sz="900" smtClean="0">
                <a:solidFill>
                  <a:srgbClr val="AAAAAA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900" dirty="0">
              <a:solidFill>
                <a:srgbClr val="AAAAA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470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0">
          <p15:clr>
            <a:srgbClr val="FBAE40"/>
          </p15:clr>
        </p15:guide>
        <p15:guide id="2" pos="270">
          <p15:clr>
            <a:srgbClr val="FBAE40"/>
          </p15:clr>
        </p15:guide>
        <p15:guide id="3" pos="5472">
          <p15:clr>
            <a:srgbClr val="FBAE40"/>
          </p15:clr>
        </p15:guide>
        <p15:guide id="4" orient="horz" pos="3960">
          <p15:clr>
            <a:srgbClr val="FBAE40"/>
          </p15:clr>
        </p15:guide>
        <p15:guide id="5" orient="horz" pos="936">
          <p15:clr>
            <a:srgbClr val="FBAE40"/>
          </p15:clr>
        </p15:guide>
        <p15:guide id="6" orient="horz" pos="1224">
          <p15:clr>
            <a:srgbClr val="FBAE40"/>
          </p15:clr>
        </p15:guide>
        <p15:guide id="7" pos="4392">
          <p15:clr>
            <a:srgbClr val="FBAE40"/>
          </p15:clr>
        </p15:guide>
        <p15:guide id="8" orient="horz" pos="504">
          <p15:clr>
            <a:srgbClr val="FBAE40"/>
          </p15:clr>
        </p15:guide>
        <p15:guide id="9" pos="2880">
          <p15:clr>
            <a:srgbClr val="FBAE40"/>
          </p15:clr>
        </p15:guide>
        <p15:guide id="10" pos="266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25638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1" r:id="rId2"/>
    <p:sldLayoutId id="2147483684" r:id="rId3"/>
    <p:sldLayoutId id="2147483669" r:id="rId4"/>
    <p:sldLayoutId id="2147483712" r:id="rId5"/>
    <p:sldLayoutId id="2147483668" r:id="rId6"/>
    <p:sldLayoutId id="2147483713" r:id="rId7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387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3875"/>
        </a:buClr>
        <a:buFont typeface="Arial"/>
        <a:buChar char="•"/>
        <a:defRPr sz="1650" kern="1200" baseline="0">
          <a:solidFill>
            <a:srgbClr val="767171"/>
          </a:solidFill>
          <a:latin typeface="Arial"/>
          <a:ea typeface="+mn-ea"/>
          <a:cs typeface="Arial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3875"/>
        </a:buClr>
        <a:buFont typeface="Arial"/>
        <a:buChar char="•"/>
        <a:defRPr sz="1500" kern="1200">
          <a:solidFill>
            <a:srgbClr val="767171"/>
          </a:solidFill>
          <a:latin typeface="Arial"/>
          <a:ea typeface="+mn-ea"/>
          <a:cs typeface="Arial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3875"/>
        </a:buClr>
        <a:buFont typeface="Arial"/>
        <a:buChar char="•"/>
        <a:defRPr sz="1350" kern="1200">
          <a:solidFill>
            <a:srgbClr val="767171"/>
          </a:solidFill>
          <a:latin typeface="Arial"/>
          <a:ea typeface="+mn-ea"/>
          <a:cs typeface="Arial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03875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0387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81416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  <p:sldLayoutId id="2147483719" r:id="rId3"/>
    <p:sldLayoutId id="2147483720" r:id="rId4"/>
    <p:sldLayoutId id="2147483721" r:id="rId5"/>
    <p:sldLayoutId id="2147483722" r:id="rId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3875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3875"/>
        </a:buClr>
        <a:buFont typeface="Arial"/>
        <a:buChar char="•"/>
        <a:defRPr sz="1650" kern="1200" baseline="0">
          <a:solidFill>
            <a:srgbClr val="767171"/>
          </a:solidFill>
          <a:latin typeface="Arial"/>
          <a:ea typeface="+mn-ea"/>
          <a:cs typeface="Arial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3875"/>
        </a:buClr>
        <a:buFont typeface="Arial"/>
        <a:buChar char="•"/>
        <a:defRPr sz="1500" kern="1200">
          <a:solidFill>
            <a:srgbClr val="767171"/>
          </a:solidFill>
          <a:latin typeface="Arial"/>
          <a:ea typeface="+mn-ea"/>
          <a:cs typeface="Arial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3875"/>
        </a:buClr>
        <a:buFont typeface="Arial"/>
        <a:buChar char="•"/>
        <a:defRPr sz="1350" kern="1200">
          <a:solidFill>
            <a:srgbClr val="767171"/>
          </a:solidFill>
          <a:latin typeface="Arial"/>
          <a:ea typeface="+mn-ea"/>
          <a:cs typeface="Arial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03875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rgbClr val="003875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60769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</p:sldLayoutIdLst>
  <p:hf hdr="0" dt="0"/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rgbClr val="003875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Clr>
          <a:srgbClr val="003875"/>
        </a:buClr>
        <a:buFont typeface="Arial"/>
        <a:buChar char="•"/>
        <a:defRPr sz="1485" kern="1200" baseline="0">
          <a:solidFill>
            <a:srgbClr val="767171"/>
          </a:solidFill>
          <a:latin typeface="Arial"/>
          <a:ea typeface="+mn-ea"/>
          <a:cs typeface="Arial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Clr>
          <a:srgbClr val="003875"/>
        </a:buClr>
        <a:buFont typeface="Arial"/>
        <a:buChar char="•"/>
        <a:defRPr sz="1350" kern="1200">
          <a:solidFill>
            <a:srgbClr val="767171"/>
          </a:solidFill>
          <a:latin typeface="Arial"/>
          <a:ea typeface="+mn-ea"/>
          <a:cs typeface="Arial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Clr>
          <a:srgbClr val="003875"/>
        </a:buClr>
        <a:buFont typeface="Arial"/>
        <a:buChar char="•"/>
        <a:defRPr sz="1215" kern="1200">
          <a:solidFill>
            <a:srgbClr val="767171"/>
          </a:solidFill>
          <a:latin typeface="Arial"/>
          <a:ea typeface="+mn-ea"/>
          <a:cs typeface="Arial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rgbClr val="003875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rgbClr val="003875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ソリューションの流れ</a:t>
            </a:r>
            <a:r>
              <a:rPr kumimoji="1" lang="en-US" altLang="ja-JP" sz="32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~ </a:t>
            </a:r>
            <a:r>
              <a:rPr kumimoji="1" lang="en-US" altLang="ja-JP" sz="3200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AD</a:t>
            </a:r>
            <a:r>
              <a:rPr kumimoji="1" lang="ja-JP" altLang="en-US" sz="32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移行</a:t>
            </a:r>
            <a:r>
              <a:rPr kumimoji="1" lang="en-US" altLang="ja-JP" sz="32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kumimoji="1" lang="en-US" altLang="ja-JP" dirty="0" smtClean="0">
                <a:solidFill>
                  <a:schemeClr val="accent2"/>
                </a:solidFill>
                <a:latin typeface="+mj-ea"/>
                <a:cs typeface="Meiryo UI" panose="020B0604030504040204" pitchFamily="50" charset="-128"/>
              </a:rPr>
              <a:t>~</a:t>
            </a:r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4" name="ホームベース 3"/>
          <p:cNvSpPr/>
          <p:nvPr/>
        </p:nvSpPr>
        <p:spPr bwMode="auto">
          <a:xfrm>
            <a:off x="647619" y="1514864"/>
            <a:ext cx="1295400" cy="609600"/>
          </a:xfrm>
          <a:prstGeom prst="homePlat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移行前準備</a:t>
            </a:r>
          </a:p>
        </p:txBody>
      </p:sp>
      <p:sp>
        <p:nvSpPr>
          <p:cNvPr id="5" name="山形 4"/>
          <p:cNvSpPr/>
          <p:nvPr/>
        </p:nvSpPr>
        <p:spPr bwMode="auto">
          <a:xfrm>
            <a:off x="3110560" y="1516807"/>
            <a:ext cx="1755121" cy="609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ディレクトリ同期</a:t>
            </a:r>
          </a:p>
        </p:txBody>
      </p:sp>
      <p:sp>
        <p:nvSpPr>
          <p:cNvPr id="6" name="山形 5"/>
          <p:cNvSpPr/>
          <p:nvPr/>
        </p:nvSpPr>
        <p:spPr bwMode="auto">
          <a:xfrm>
            <a:off x="4621842" y="1527564"/>
            <a:ext cx="1454130" cy="609600"/>
          </a:xfrm>
          <a:prstGeom prst="chevron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リソース</a:t>
            </a:r>
            <a:endParaRPr kumimoji="0" lang="en-US" altLang="ja-JP" sz="110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アップデート</a:t>
            </a:r>
          </a:p>
        </p:txBody>
      </p:sp>
      <p:sp>
        <p:nvSpPr>
          <p:cNvPr id="7" name="山形 6"/>
          <p:cNvSpPr/>
          <p:nvPr/>
        </p:nvSpPr>
        <p:spPr bwMode="auto">
          <a:xfrm>
            <a:off x="5846698" y="1527564"/>
            <a:ext cx="1720273" cy="609600"/>
          </a:xfrm>
          <a:prstGeom prst="chevron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ユーザ切替え</a:t>
            </a:r>
          </a:p>
        </p:txBody>
      </p:sp>
      <p:sp>
        <p:nvSpPr>
          <p:cNvPr id="8" name="山形 7"/>
          <p:cNvSpPr/>
          <p:nvPr/>
        </p:nvSpPr>
        <p:spPr bwMode="auto">
          <a:xfrm>
            <a:off x="7335962" y="1532942"/>
            <a:ext cx="1600200" cy="604222"/>
          </a:xfrm>
          <a:prstGeom prst="chevron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移行後作業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63310"/>
              </p:ext>
            </p:extLst>
          </p:nvPr>
        </p:nvGraphicFramePr>
        <p:xfrm>
          <a:off x="647618" y="2340366"/>
          <a:ext cx="8231393" cy="2561150"/>
        </p:xfrm>
        <a:graphic>
          <a:graphicData uri="http://schemas.openxmlformats.org/drawingml/2006/table">
            <a:tbl>
              <a:tblPr firstRow="1" bandRow="1"/>
              <a:tblGrid>
                <a:gridCol w="644977"/>
                <a:gridCol w="1450578"/>
                <a:gridCol w="6135838"/>
              </a:tblGrid>
              <a:tr h="18505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Step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9pPr>
                    </a:lstStyle>
                    <a:p>
                      <a:pPr algn="l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作業名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9pPr>
                    </a:lstStyle>
                    <a:p>
                      <a:pPr algn="l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作業内容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7515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移行前準備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移行元・移行先の環境を移行作業のために整えます。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</a:tr>
              <a:tr h="126275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アカウント移行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pPr>
                        <a:buFont typeface="Arial" pitchFamily="34" charset="0"/>
                        <a:buNone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MMAD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で下記の設定を行い移行を実施します。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Ø"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移行元ドメインと移行先ドメインのペアを設定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Ø"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移行元と移行先でのアカウントの衝突解決ルールを設定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Ø"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アカウントのマッチングルールの設定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Ø"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移行対象のオブジェクト及び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OU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を設定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Ø"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セキュリティの設定（セキュリティ記述子の移行ルール・移行後のパスワード）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Ø"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移行先のアカウントを設定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lvl="0" indent="-171450">
                        <a:buFont typeface="Wingdings" pitchFamily="2" charset="2"/>
                        <a:buChar char="Ø"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移行しない属性の設定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20000"/>
                      </a:srgbClr>
                    </a:solidFill>
                  </a:tcPr>
                </a:tc>
              </a:tr>
              <a:tr h="55139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ディレクトリ同期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必要に応じて同期設定を行います。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同期設定を行うと、移行元に発生した変更（パスワード変更など）を移行先に反映させることができます。同期は一方向・双方向が選択できます。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山形 9"/>
          <p:cNvSpPr/>
          <p:nvPr/>
        </p:nvSpPr>
        <p:spPr bwMode="auto">
          <a:xfrm>
            <a:off x="1704036" y="1516807"/>
            <a:ext cx="1652886" cy="609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アカウント移行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647619" y="1195421"/>
            <a:ext cx="994803" cy="2514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Step1</a:t>
            </a:r>
            <a:endParaRPr kumimoji="0" lang="ja-JP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1704036" y="1195421"/>
            <a:ext cx="1339850" cy="2514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Step2</a:t>
            </a:r>
            <a:endParaRPr kumimoji="0" lang="ja-JP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3101036" y="1195421"/>
            <a:ext cx="1520806" cy="2514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Step3</a:t>
            </a:r>
            <a:endParaRPr kumimoji="0" lang="ja-JP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2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ソリューションの流れ　</a:t>
            </a:r>
            <a:r>
              <a:rPr kumimoji="1" lang="en-US" altLang="ja-JP" sz="3200" dirty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~ </a:t>
            </a:r>
            <a:r>
              <a:rPr kumimoji="1" lang="ja-JP" altLang="en-US" sz="3200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リソースアップデート</a:t>
            </a:r>
            <a:r>
              <a:rPr kumimoji="1" lang="en-US" altLang="ja-JP" sz="3200" dirty="0" smtClean="0">
                <a:solidFill>
                  <a:schemeClr val="accent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~</a:t>
            </a:r>
            <a:endParaRPr kumimoji="1" lang="ja-JP" altLang="en-US" sz="3200" dirty="0">
              <a:solidFill>
                <a:schemeClr val="accent2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ホームベース 3"/>
          <p:cNvSpPr/>
          <p:nvPr/>
        </p:nvSpPr>
        <p:spPr bwMode="auto">
          <a:xfrm>
            <a:off x="636371" y="1505999"/>
            <a:ext cx="1179009" cy="609600"/>
          </a:xfrm>
          <a:prstGeom prst="homePlate">
            <a:avLst/>
          </a:prstGeom>
          <a:solidFill>
            <a:srgbClr val="FFFFFF">
              <a:lumMod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移行前準備</a:t>
            </a:r>
          </a:p>
        </p:txBody>
      </p:sp>
      <p:sp>
        <p:nvSpPr>
          <p:cNvPr id="5" name="山形 4"/>
          <p:cNvSpPr/>
          <p:nvPr/>
        </p:nvSpPr>
        <p:spPr bwMode="auto">
          <a:xfrm>
            <a:off x="3052261" y="1511654"/>
            <a:ext cx="1751751" cy="609600"/>
          </a:xfrm>
          <a:prstGeom prst="chevron">
            <a:avLst/>
          </a:prstGeom>
          <a:solidFill>
            <a:srgbClr val="444444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ディレクトリ</a:t>
            </a:r>
            <a:endParaRPr kumimoji="0" lang="en-US" altLang="ja-JP" sz="105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同期</a:t>
            </a:r>
          </a:p>
        </p:txBody>
      </p:sp>
      <p:sp>
        <p:nvSpPr>
          <p:cNvPr id="6" name="山形 5"/>
          <p:cNvSpPr/>
          <p:nvPr/>
        </p:nvSpPr>
        <p:spPr bwMode="auto">
          <a:xfrm>
            <a:off x="4568831" y="1516063"/>
            <a:ext cx="1620567" cy="609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Meiryo UI" panose="020B0604030504040204" pitchFamily="50" charset="-128"/>
              </a:rPr>
              <a:t>リソース</a:t>
            </a:r>
            <a:endParaRPr kumimoji="0" lang="en-US" altLang="ja-JP" sz="105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Meiryo UI" panose="020B0604030504040204" pitchFamily="50" charset="-128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Meiryo UI" panose="020B0604030504040204" pitchFamily="50" charset="-128"/>
              </a:rPr>
              <a:t>アップデート</a:t>
            </a:r>
          </a:p>
        </p:txBody>
      </p:sp>
      <p:sp>
        <p:nvSpPr>
          <p:cNvPr id="7" name="山形 6"/>
          <p:cNvSpPr/>
          <p:nvPr/>
        </p:nvSpPr>
        <p:spPr bwMode="auto">
          <a:xfrm>
            <a:off x="5960140" y="1516063"/>
            <a:ext cx="1524000" cy="609600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Meiryo UI" panose="020B0604030504040204" pitchFamily="50" charset="-128"/>
              </a:rPr>
              <a:t>ユーザ</a:t>
            </a:r>
            <a:endParaRPr kumimoji="0" lang="en-US" altLang="ja-JP" sz="105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Meiryo UI" panose="020B0604030504040204" pitchFamily="50" charset="-128"/>
            </a:endParaRP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Meiryo UI" panose="020B0604030504040204" pitchFamily="50" charset="-128"/>
              </a:rPr>
              <a:t>切替え</a:t>
            </a:r>
          </a:p>
        </p:txBody>
      </p:sp>
      <p:sp>
        <p:nvSpPr>
          <p:cNvPr id="8" name="山形 7"/>
          <p:cNvSpPr/>
          <p:nvPr/>
        </p:nvSpPr>
        <p:spPr bwMode="auto">
          <a:xfrm>
            <a:off x="7233265" y="1520545"/>
            <a:ext cx="1600200" cy="600709"/>
          </a:xfrm>
          <a:prstGeom prst="chevron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Meiryo UI" panose="020B0604030504040204" pitchFamily="50" charset="-128"/>
              </a:rPr>
              <a:t>移行後作業</a:t>
            </a: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617049"/>
              </p:ext>
            </p:extLst>
          </p:nvPr>
        </p:nvGraphicFramePr>
        <p:xfrm>
          <a:off x="636371" y="2453912"/>
          <a:ext cx="8148392" cy="2377440"/>
        </p:xfrm>
        <a:graphic>
          <a:graphicData uri="http://schemas.openxmlformats.org/drawingml/2006/table">
            <a:tbl>
              <a:tblPr firstRow="1" bandRow="1"/>
              <a:tblGrid>
                <a:gridCol w="589684"/>
                <a:gridCol w="1446785"/>
                <a:gridCol w="6111923"/>
              </a:tblGrid>
              <a:tr h="20665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9pPr>
                    </a:lstStyle>
                    <a:p>
                      <a:pPr algn="l"/>
                      <a:r>
                        <a:rPr kumimoji="1" lang="en-US" altLang="ja-JP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Step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9pPr>
                    </a:lstStyle>
                    <a:p>
                      <a:pPr algn="l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作業名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Museo Sans For Dell"/>
                        </a:defRPr>
                      </a:lvl9pPr>
                    </a:lstStyle>
                    <a:p>
                      <a:pPr algn="l"/>
                      <a:r>
                        <a:rPr kumimoji="1" lang="ja-JP" altLang="en-US" sz="11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作業内容</a:t>
                      </a:r>
                      <a:endParaRPr kumimoji="1" lang="ja-JP" altLang="en-US" sz="11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4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リソースアップデート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lang="ja-JP" altLang="en-US" sz="1100" kern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関連するリソースのアップデートを実行するための設定を行います。</a:t>
                      </a:r>
                      <a:endParaRPr lang="en-US" altLang="ja-JP" sz="1100" kern="1200" baseline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ja-JP" altLang="en-US" sz="1100" kern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クライアント</a:t>
                      </a:r>
                      <a:r>
                        <a:rPr lang="en-US" altLang="ja-JP" sz="1100" kern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PC</a:t>
                      </a:r>
                      <a:r>
                        <a:rPr lang="ja-JP" altLang="en-US" sz="1100" kern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のプロファイルのアップデート設定</a:t>
                      </a:r>
                      <a:endParaRPr lang="en-US" altLang="ja-JP" sz="1100" kern="1200" baseline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en-US" altLang="ja-JP" sz="1100" kern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AD</a:t>
                      </a:r>
                      <a:r>
                        <a:rPr lang="ja-JP" altLang="en-US" sz="1100" kern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オブジェクトのセキュリティ記述子のアップデート設定</a:t>
                      </a:r>
                      <a:endParaRPr lang="en-US" altLang="ja-JP" sz="1100" kern="1200" baseline="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lang="en-US" altLang="ja-JP" sz="1100" kern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Exchange</a:t>
                      </a:r>
                      <a:r>
                        <a:rPr lang="ja-JP" altLang="en-US" sz="1100" kern="1200" baseline="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lang="en-US" altLang="ja-JP" sz="1100" kern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SMS</a:t>
                      </a:r>
                      <a:r>
                        <a:rPr lang="ja-JP" altLang="en-US" sz="1100" kern="1200" baseline="0" dirty="0" err="1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、</a:t>
                      </a:r>
                      <a:r>
                        <a:rPr lang="en-US" altLang="ja-JP" sz="1100" kern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SQL</a:t>
                      </a:r>
                      <a:r>
                        <a:rPr lang="ja-JP" altLang="en-US" sz="1100" kern="1200" baseline="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等のアップデート設定</a:t>
                      </a:r>
                      <a:endParaRPr lang="en-US" altLang="ja-JP" sz="1100" kern="1200" baseline="0" dirty="0" smtClean="0">
                        <a:solidFill>
                          <a:schemeClr val="dk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ユーザ切替え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AD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上のオブジェクトの移行が完了したら、コンピュータオブジェクトを移動します。その後ログインするドメインを移行先のドメインに変更し、移行先のユーザ</a:t>
                      </a: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ID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でログインを開始します。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移行後作業</a:t>
                      </a:r>
                      <a:endParaRPr kumimoji="1" lang="ja-JP" altLang="en-US"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Museo Sans For Dell"/>
                        </a:defRPr>
                      </a:lvl9pPr>
                    </a:lstStyle>
                    <a:p>
                      <a:pPr>
                        <a:buFont typeface="Wingdings" pitchFamily="2" charset="2"/>
                        <a:buNone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下記の作業を実施し、移行元ドメインを分離します。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ディレクトリ同期を停止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移行元ユーザの無効化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kumimoji="1" lang="en-US" altLang="ja-JP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SID History</a:t>
                      </a: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のクリーンナップ</a:t>
                      </a:r>
                      <a:endParaRPr kumimoji="1" lang="en-US" altLang="ja-JP" sz="11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171450" indent="-171450">
                        <a:buFont typeface="Wingdings" pitchFamily="2" charset="2"/>
                        <a:buChar char="Ø"/>
                      </a:pPr>
                      <a:r>
                        <a:rPr kumimoji="1" lang="ja-JP" altLang="en-US" sz="11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リソースのパーミッションの整理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E258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山形 9"/>
          <p:cNvSpPr/>
          <p:nvPr/>
        </p:nvSpPr>
        <p:spPr bwMode="auto">
          <a:xfrm>
            <a:off x="1542964" y="1505999"/>
            <a:ext cx="1788986" cy="609600"/>
          </a:xfrm>
          <a:prstGeom prst="chevron">
            <a:avLst/>
          </a:prstGeom>
          <a:solidFill>
            <a:srgbClr val="444444">
              <a:lumMod val="20000"/>
              <a:lumOff val="8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アカウント移行</a:t>
            </a:r>
            <a:endParaRPr kumimoji="0" lang="en-US" altLang="ja-JP" sz="1050" b="0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4568831" y="1195654"/>
            <a:ext cx="1315819" cy="2514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Step4</a:t>
            </a:r>
            <a:endParaRPr kumimoji="0" lang="ja-JP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5960140" y="1195654"/>
            <a:ext cx="1191334" cy="2514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Step5</a:t>
            </a:r>
            <a:endParaRPr kumimoji="0" lang="ja-JP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 bwMode="auto">
          <a:xfrm>
            <a:off x="7233265" y="1195654"/>
            <a:ext cx="1285687" cy="2514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useo Sans For Dell"/>
                <a:ea typeface="+mn-ea"/>
                <a:cs typeface="+mn-cs"/>
              </a:rPr>
              <a:t>Step6</a:t>
            </a:r>
            <a:endParaRPr kumimoji="0" lang="ja-JP" alt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useo Sans For D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4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Quest 3">
      <a:dk1>
        <a:srgbClr val="000000"/>
      </a:dk1>
      <a:lt1>
        <a:srgbClr val="FFFFFF"/>
      </a:lt1>
      <a:dk2>
        <a:srgbClr val="444444"/>
      </a:dk2>
      <a:lt2>
        <a:srgbClr val="E7E6E6"/>
      </a:lt2>
      <a:accent1>
        <a:srgbClr val="F05323"/>
      </a:accent1>
      <a:accent2>
        <a:srgbClr val="003876"/>
      </a:accent2>
      <a:accent3>
        <a:srgbClr val="ABDDDC"/>
      </a:accent3>
      <a:accent4>
        <a:srgbClr val="8FC7E8"/>
      </a:accent4>
      <a:accent5>
        <a:srgbClr val="D2B886"/>
      </a:accent5>
      <a:accent6>
        <a:srgbClr val="5C7087"/>
      </a:accent6>
      <a:hlink>
        <a:srgbClr val="333333"/>
      </a:hlink>
      <a:folHlink>
        <a:srgbClr val="F05323"/>
      </a:folHlink>
    </a:clrScheme>
    <a:fontScheme name="メイリオ全部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Quest 3">
      <a:dk1>
        <a:srgbClr val="000000"/>
      </a:dk1>
      <a:lt1>
        <a:srgbClr val="FFFFFF"/>
      </a:lt1>
      <a:dk2>
        <a:srgbClr val="444444"/>
      </a:dk2>
      <a:lt2>
        <a:srgbClr val="E7E6E6"/>
      </a:lt2>
      <a:accent1>
        <a:srgbClr val="F05323"/>
      </a:accent1>
      <a:accent2>
        <a:srgbClr val="003876"/>
      </a:accent2>
      <a:accent3>
        <a:srgbClr val="ABDDDC"/>
      </a:accent3>
      <a:accent4>
        <a:srgbClr val="8FC7E8"/>
      </a:accent4>
      <a:accent5>
        <a:srgbClr val="D2B886"/>
      </a:accent5>
      <a:accent6>
        <a:srgbClr val="5C7087"/>
      </a:accent6>
      <a:hlink>
        <a:srgbClr val="333333"/>
      </a:hlink>
      <a:folHlink>
        <a:srgbClr val="F05323"/>
      </a:folHlink>
    </a:clrScheme>
    <a:fontScheme name="メイリオ全部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New Quest">
      <a:dk1>
        <a:srgbClr val="333333"/>
      </a:dk1>
      <a:lt1>
        <a:srgbClr val="FFFFFF"/>
      </a:lt1>
      <a:dk2>
        <a:srgbClr val="003876"/>
      </a:dk2>
      <a:lt2>
        <a:srgbClr val="EEEEEE"/>
      </a:lt2>
      <a:accent1>
        <a:srgbClr val="FB4F14"/>
      </a:accent1>
      <a:accent2>
        <a:srgbClr val="003876"/>
      </a:accent2>
      <a:accent3>
        <a:srgbClr val="597999"/>
      </a:accent3>
      <a:accent4>
        <a:srgbClr val="ABDDDC"/>
      </a:accent4>
      <a:accent5>
        <a:srgbClr val="8FC7E8"/>
      </a:accent5>
      <a:accent6>
        <a:srgbClr val="D2B886"/>
      </a:accent6>
      <a:hlink>
        <a:srgbClr val="FB4F14"/>
      </a:hlink>
      <a:folHlink>
        <a:srgbClr val="C44E26"/>
      </a:folHlink>
    </a:clrScheme>
    <a:fontScheme name="New Quest">
      <a:majorFont>
        <a:latin typeface="Arial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2709</TotalTime>
  <Words>296</Words>
  <Application>Microsoft Office PowerPoint</Application>
  <PresentationFormat>画面に合わせる (4:3)</PresentationFormat>
  <Paragraphs>63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Meiryo UI</vt:lpstr>
      <vt:lpstr>ＭＳ Ｐゴシック</vt:lpstr>
      <vt:lpstr>Museo Sans For Dell</vt:lpstr>
      <vt:lpstr>メイリオ</vt:lpstr>
      <vt:lpstr>游明朝 Demibold</vt:lpstr>
      <vt:lpstr>Arial</vt:lpstr>
      <vt:lpstr>Calibri</vt:lpstr>
      <vt:lpstr>Wingdings</vt:lpstr>
      <vt:lpstr>Custom Design</vt:lpstr>
      <vt:lpstr>1_Custom Design</vt:lpstr>
      <vt:lpstr>3_Custom Design</vt:lpstr>
      <vt:lpstr>ソリューションの流れ ~ AD移行 ~</vt:lpstr>
      <vt:lpstr>ソリューションの流れ　~ リソースアップデート ~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Yoshihiro Oue</dc:creator>
  <cp:lastModifiedBy>Koji Hatayama</cp:lastModifiedBy>
  <cp:revision>118</cp:revision>
  <dcterms:created xsi:type="dcterms:W3CDTF">2016-10-06T15:52:06Z</dcterms:created>
  <dcterms:modified xsi:type="dcterms:W3CDTF">2017-12-14T06:40:45Z</dcterms:modified>
</cp:coreProperties>
</file>