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howSpecialPlsOnTitleSld="0" strictFirstAndLastChars="0" saveSubsetFonts="1" autoCompressPictures="0">
  <p:sldMasterIdLst>
    <p:sldMasterId id="2147483846" r:id="rId4"/>
  </p:sldMasterIdLst>
  <p:notesMasterIdLst>
    <p:notesMasterId r:id="rId28"/>
  </p:notesMasterIdLst>
  <p:handoutMasterIdLst>
    <p:handoutMasterId r:id="rId29"/>
  </p:handoutMasterIdLst>
  <p:sldIdLst>
    <p:sldId id="3002" r:id="rId5"/>
    <p:sldId id="2978" r:id="rId6"/>
    <p:sldId id="2997" r:id="rId7"/>
    <p:sldId id="2981" r:id="rId8"/>
    <p:sldId id="2982" r:id="rId9"/>
    <p:sldId id="2998" r:id="rId10"/>
    <p:sldId id="2979" r:id="rId11"/>
    <p:sldId id="2983" r:id="rId12"/>
    <p:sldId id="2977" r:id="rId13"/>
    <p:sldId id="2976" r:id="rId14"/>
    <p:sldId id="2974" r:id="rId15"/>
    <p:sldId id="2984" r:id="rId16"/>
    <p:sldId id="2985" r:id="rId17"/>
    <p:sldId id="2986" r:id="rId18"/>
    <p:sldId id="2987" r:id="rId19"/>
    <p:sldId id="3005" r:id="rId20"/>
    <p:sldId id="3004" r:id="rId21"/>
    <p:sldId id="2988" r:id="rId22"/>
    <p:sldId id="2990" r:id="rId23"/>
    <p:sldId id="2993" r:id="rId24"/>
    <p:sldId id="2994" r:id="rId25"/>
    <p:sldId id="3001" r:id="rId26"/>
    <p:sldId id="3000" r:id="rId27"/>
  </p:sldIdLst>
  <p:sldSz cx="6858000" cy="5143500"/>
  <p:notesSz cx="7010400" cy="9236075"/>
  <p:custDataLst>
    <p:tags r:id="rId3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仁亮 橋場" initials="仁亮" lastIdx="1" clrIdx="0">
    <p:extLst>
      <p:ext uri="{19B8F6BF-5375-455C-9EA6-DF929625EA0E}">
        <p15:presenceInfo xmlns:p15="http://schemas.microsoft.com/office/powerpoint/2012/main" userId="0ccd5ffcc2e01a0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0000FF"/>
    <a:srgbClr val="FB4F14"/>
    <a:srgbClr val="444444"/>
    <a:srgbClr val="FFFF66"/>
    <a:srgbClr val="FFFF99"/>
    <a:srgbClr val="FFFFCC"/>
    <a:srgbClr val="F8F8F8"/>
    <a:srgbClr val="E7E6E6"/>
    <a:srgbClr val="B03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53" autoAdjust="0"/>
    <p:restoredTop sz="96257" autoAdjust="0"/>
  </p:normalViewPr>
  <p:slideViewPr>
    <p:cSldViewPr snapToGrid="0">
      <p:cViewPr varScale="1">
        <p:scale>
          <a:sx n="209" d="100"/>
          <a:sy n="209" d="100"/>
        </p:scale>
        <p:origin x="1452" y="174"/>
      </p:cViewPr>
      <p:guideLst/>
    </p:cSldViewPr>
  </p:slid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71" d="100"/>
        <a:sy n="71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906" y="114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ags" Target="tags/tag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669"/>
            <a:ext cx="3037840" cy="463406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eaLnBrk="1">
              <a:defRPr sz="1200"/>
            </a:lvl1pPr>
          </a:lstStyle>
          <a:p>
            <a:endParaRPr lang="en-US" altLang="en-US" sz="1000" dirty="0">
              <a:solidFill>
                <a:schemeClr val="bg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772669"/>
            <a:ext cx="3037840" cy="463406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>
              <a:defRPr sz="1200"/>
            </a:lvl1pPr>
          </a:lstStyle>
          <a:p>
            <a:fld id="{1A00A8D9-C8E3-4560-BAF8-20D4A72CA554}" type="slidenum">
              <a:rPr lang="en-US" altLang="en-US" sz="1000">
                <a:solidFill>
                  <a:schemeClr val="bg2"/>
                </a:solidFill>
              </a:rPr>
              <a:pPr/>
              <a:t>‹#›</a:t>
            </a:fld>
            <a:endParaRPr lang="en-US" altLang="en-US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42319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684276" y="3703637"/>
            <a:ext cx="5678424" cy="4839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x-none" altLang="x-none" noProof="0" dirty="0">
                <a:sym typeface="Helvetica Neue" charset="0"/>
              </a:rPr>
              <a:t>Click to edit Master text styles</a:t>
            </a:r>
          </a:p>
          <a:p>
            <a:pPr lvl="1"/>
            <a:r>
              <a:rPr lang="x-none" altLang="x-none" noProof="0" dirty="0">
                <a:sym typeface="Helvetica Neue" charset="0"/>
              </a:rPr>
              <a:t>Second level</a:t>
            </a:r>
          </a:p>
          <a:p>
            <a:pPr lvl="3"/>
            <a:r>
              <a:rPr lang="x-none" altLang="x-none" noProof="0" dirty="0">
                <a:sym typeface="Helvetica Neue" charset="0"/>
              </a:rPr>
              <a:t>Third level</a:t>
            </a:r>
            <a:endParaRPr lang="en-US" altLang="x-none" noProof="0" dirty="0">
              <a:sym typeface="Helvetica Neue" charset="0"/>
            </a:endParaRPr>
          </a:p>
          <a:p>
            <a:pPr lvl="4"/>
            <a:r>
              <a:rPr lang="en-US" altLang="x-none" noProof="0" dirty="0">
                <a:sym typeface="Helvetica Neue" charset="0"/>
              </a:rPr>
              <a:t>Fourth level</a:t>
            </a:r>
            <a:endParaRPr lang="x-none" altLang="x-none" noProof="0" dirty="0">
              <a:sym typeface="Helvetica Neue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CDDE327-9B12-4211-94C4-5AFD847C61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3037840" cy="463406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E7C14C-712F-4519-BF86-0960436DA2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939" y="8772669"/>
            <a:ext cx="3037840" cy="463406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F0545961-F17F-41EE-90C9-DB912D135F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28F15AA-7CAA-4B2A-9E9A-1E6B59C78B6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347663"/>
            <a:ext cx="4271962" cy="3203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42178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171446" rtl="0" eaLnBrk="0" fontAlgn="base" hangingPunct="0">
      <a:lnSpc>
        <a:spcPct val="117000"/>
      </a:lnSpc>
      <a:spcBef>
        <a:spcPct val="0"/>
      </a:spcBef>
      <a:spcAft>
        <a:spcPct val="0"/>
      </a:spcAft>
      <a:defRPr sz="1200" kern="1200">
        <a:solidFill>
          <a:srgbClr val="000000"/>
        </a:solidFill>
        <a:latin typeface="+mn-lt"/>
        <a:ea typeface="Helvetica Neue" charset="0"/>
        <a:cs typeface="Helvetica Neue" charset="0"/>
        <a:sym typeface="Helvetica Neue" charset="0"/>
      </a:defRPr>
    </a:lvl1pPr>
    <a:lvl2pPr marL="171450" indent="-171450" algn="l" defTabSz="171446" rtl="0" eaLnBrk="0" fontAlgn="base" hangingPunct="0">
      <a:lnSpc>
        <a:spcPct val="117000"/>
      </a:lnSpc>
      <a:spcBef>
        <a:spcPct val="0"/>
      </a:spcBef>
      <a:spcAft>
        <a:spcPct val="0"/>
      </a:spcAft>
      <a:buFont typeface="Arial" panose="020B0604020202020204" pitchFamily="34" charset="0"/>
      <a:buChar char="•"/>
      <a:defRPr sz="1200" kern="1200">
        <a:solidFill>
          <a:srgbClr val="000000"/>
        </a:solidFill>
        <a:latin typeface="+mn-lt"/>
        <a:ea typeface="Helvetica Neue" charset="0"/>
        <a:cs typeface="Helvetica Neue" charset="0"/>
        <a:sym typeface="Helvetica Neue" charset="0"/>
      </a:defRPr>
    </a:lvl2pPr>
    <a:lvl3pPr marL="171450" indent="-171450" algn="l" defTabSz="171446" rtl="0" eaLnBrk="0" fontAlgn="base" hangingPunct="0">
      <a:lnSpc>
        <a:spcPct val="117000"/>
      </a:lnSpc>
      <a:spcBef>
        <a:spcPct val="0"/>
      </a:spcBef>
      <a:spcAft>
        <a:spcPct val="0"/>
      </a:spcAft>
      <a:buFont typeface="Arial" panose="020B0604020202020204" pitchFamily="34" charset="0"/>
      <a:buChar char="•"/>
      <a:defRPr sz="1200" kern="1200">
        <a:solidFill>
          <a:srgbClr val="000000"/>
        </a:solidFill>
        <a:latin typeface="+mn-lt"/>
        <a:ea typeface="Helvetica Neue" charset="0"/>
        <a:cs typeface="Helvetica Neue" charset="0"/>
        <a:sym typeface="Helvetica Neue" charset="0"/>
      </a:defRPr>
    </a:lvl3pPr>
    <a:lvl4pPr marL="396875" indent="-171450" algn="l" defTabSz="171446" rtl="0" eaLnBrk="0" fontAlgn="base" hangingPunct="0">
      <a:lnSpc>
        <a:spcPct val="117000"/>
      </a:lnSpc>
      <a:spcBef>
        <a:spcPct val="0"/>
      </a:spcBef>
      <a:spcAft>
        <a:spcPct val="0"/>
      </a:spcAft>
      <a:buFont typeface="Arial" panose="020B0604020202020204" pitchFamily="34" charset="0"/>
      <a:buChar char="•"/>
      <a:defRPr sz="1200" kern="1200">
        <a:solidFill>
          <a:srgbClr val="000000"/>
        </a:solidFill>
        <a:latin typeface="+mn-lt"/>
        <a:ea typeface="Helvetica Neue" charset="0"/>
        <a:cs typeface="Helvetica Neue" charset="0"/>
        <a:sym typeface="Helvetica Neue" charset="0"/>
      </a:defRPr>
    </a:lvl4pPr>
    <a:lvl5pPr marL="625475" indent="-171450" algn="l" defTabSz="171446" rtl="0" eaLnBrk="0" fontAlgn="base" hangingPunct="0">
      <a:lnSpc>
        <a:spcPct val="117000"/>
      </a:lnSpc>
      <a:spcBef>
        <a:spcPct val="0"/>
      </a:spcBef>
      <a:spcAft>
        <a:spcPct val="0"/>
      </a:spcAft>
      <a:buFont typeface="Arial" panose="020B0604020202020204" pitchFamily="34" charset="0"/>
      <a:buChar char="•"/>
      <a:defRPr sz="1200" kern="1200">
        <a:solidFill>
          <a:srgbClr val="000000"/>
        </a:solidFill>
        <a:latin typeface="+mn-lt"/>
        <a:ea typeface="Helvetica Neue" charset="0"/>
        <a:cs typeface="Helvetica Neue" charset="0"/>
        <a:sym typeface="Helvetica Neue" charset="0"/>
      </a:defRPr>
    </a:lvl5pPr>
    <a:lvl6pPr marL="857229" algn="l" defTabSz="342891" rtl="0" eaLnBrk="1" latinLnBrk="0" hangingPunct="1">
      <a:defRPr sz="450" kern="1200">
        <a:solidFill>
          <a:schemeClr val="tx1"/>
        </a:solidFill>
        <a:latin typeface="+mn-lt"/>
        <a:ea typeface="+mn-ea"/>
        <a:cs typeface="+mn-cs"/>
      </a:defRPr>
    </a:lvl6pPr>
    <a:lvl7pPr marL="1028674" algn="l" defTabSz="342891" rtl="0" eaLnBrk="1" latinLnBrk="0" hangingPunct="1">
      <a:defRPr sz="450" kern="1200">
        <a:solidFill>
          <a:schemeClr val="tx1"/>
        </a:solidFill>
        <a:latin typeface="+mn-lt"/>
        <a:ea typeface="+mn-ea"/>
        <a:cs typeface="+mn-cs"/>
      </a:defRPr>
    </a:lvl7pPr>
    <a:lvl8pPr marL="1200120" algn="l" defTabSz="342891" rtl="0" eaLnBrk="1" latinLnBrk="0" hangingPunct="1">
      <a:defRPr sz="450" kern="1200">
        <a:solidFill>
          <a:schemeClr val="tx1"/>
        </a:solidFill>
        <a:latin typeface="+mn-lt"/>
        <a:ea typeface="+mn-ea"/>
        <a:cs typeface="+mn-cs"/>
      </a:defRPr>
    </a:lvl8pPr>
    <a:lvl9pPr marL="1371566" algn="l" defTabSz="342891" rtl="0" eaLnBrk="1" latinLnBrk="0" hangingPunct="1">
      <a:defRPr sz="4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748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419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39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75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6685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513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061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235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406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083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759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7014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1664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4200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7372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375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272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306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86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014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674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291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5961-F17F-41EE-90C9-DB912D135F0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84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792AE0A-230E-4942-B895-3EE17D4809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4325" y="591266"/>
            <a:ext cx="6229350" cy="2286566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accent1"/>
                </a:solidFill>
                <a:latin typeface="+mn-lt"/>
                <a:ea typeface="游明朝 Demibold" panose="02020600000000000000" pitchFamily="18" charset="-128"/>
              </a:defRPr>
            </a:lvl1pPr>
          </a:lstStyle>
          <a:p>
            <a:r>
              <a:rPr lang="en-US" altLang="ja-JP" dirty="0"/>
              <a:t>Click to edit Master title style</a:t>
            </a:r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F3F64B4B-3D1E-4F46-BFF6-96770C3610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4325" y="3533848"/>
            <a:ext cx="6229350" cy="1383049"/>
          </a:xfrm>
        </p:spPr>
        <p:txBody>
          <a:bodyPr>
            <a:normAutofit/>
          </a:bodyPr>
          <a:lstStyle>
            <a:lvl1pPr marL="0" indent="0">
              <a:buNone/>
              <a:defRPr sz="1800" b="0" i="0" baseline="0">
                <a:solidFill>
                  <a:schemeClr val="bg2">
                    <a:lumMod val="50000"/>
                  </a:schemeClr>
                </a:solidFill>
                <a:latin typeface="+mn-lt"/>
                <a:ea typeface="游明朝 Demibold" panose="02020600000000000000" pitchFamily="18" charset="-128"/>
                <a:cs typeface="Arial" charset="0"/>
              </a:defRPr>
            </a:lvl1pPr>
          </a:lstStyle>
          <a:p>
            <a:pPr lvl="0"/>
            <a:r>
              <a:rPr lang="en-US" dirty="0"/>
              <a:t>Presenter’s name, title, date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14B684A-63EF-4152-BBC4-11B8E961F701}"/>
              </a:ext>
            </a:extLst>
          </p:cNvPr>
          <p:cNvCxnSpPr/>
          <p:nvPr userDrawn="1"/>
        </p:nvCxnSpPr>
        <p:spPr>
          <a:xfrm>
            <a:off x="314325" y="591266"/>
            <a:ext cx="6229348" cy="0"/>
          </a:xfrm>
          <a:prstGeom prst="line">
            <a:avLst/>
          </a:prstGeom>
          <a:ln w="38100" cap="sq">
            <a:solidFill>
              <a:schemeClr val="tx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BAD881B-BC50-46E6-8AB6-3A317A940AF2}"/>
              </a:ext>
            </a:extLst>
          </p:cNvPr>
          <p:cNvCxnSpPr/>
          <p:nvPr userDrawn="1"/>
        </p:nvCxnSpPr>
        <p:spPr>
          <a:xfrm>
            <a:off x="314326" y="2877832"/>
            <a:ext cx="6229348" cy="0"/>
          </a:xfrm>
          <a:prstGeom prst="line">
            <a:avLst/>
          </a:prstGeom>
          <a:ln w="38100" cap="sq">
            <a:solidFill>
              <a:schemeClr val="tx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994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85BACB3-08AF-4BD2-B3C2-AB6EA15DB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6858000" cy="344788"/>
          </a:xfrm>
        </p:spPr>
        <p:txBody>
          <a:bodyPr>
            <a:noAutofit/>
          </a:bodyPr>
          <a:lstStyle>
            <a:lvl1pPr algn="ctr">
              <a:defRPr sz="2000">
                <a:solidFill>
                  <a:schemeClr val="accent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D263567-8395-4D9C-84F5-DB68F52A1F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812" y="657461"/>
            <a:ext cx="6532169" cy="41412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100">
                <a:solidFill>
                  <a:schemeClr val="tx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defRPr>
            </a:lvl1pPr>
            <a:lvl2pPr marL="342892" indent="0" algn="l">
              <a:buFontTx/>
              <a:buNone/>
              <a:defRPr sz="1100">
                <a:solidFill>
                  <a:schemeClr val="tx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defRPr>
            </a:lvl2pPr>
            <a:lvl3pPr marL="685783" indent="0" algn="l">
              <a:buFontTx/>
              <a:buNone/>
              <a:defRPr sz="1100">
                <a:solidFill>
                  <a:schemeClr val="tx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defRPr>
            </a:lvl3pPr>
            <a:lvl4pPr marL="1028675" indent="0" algn="l">
              <a:buFontTx/>
              <a:buNone/>
              <a:defRPr sz="1100">
                <a:solidFill>
                  <a:schemeClr val="tx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defRPr>
            </a:lvl4pPr>
            <a:lvl5pPr marL="1371566" indent="0" algn="l">
              <a:buFontTx/>
              <a:buNone/>
              <a:defRPr sz="1100">
                <a:solidFill>
                  <a:schemeClr val="tx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00749267-F65B-4A86-BF75-2B2F363956A7}"/>
              </a:ext>
            </a:extLst>
          </p:cNvPr>
          <p:cNvSpPr txBox="1">
            <a:spLocks/>
          </p:cNvSpPr>
          <p:nvPr userDrawn="1"/>
        </p:nvSpPr>
        <p:spPr>
          <a:xfrm>
            <a:off x="6502820" y="4913122"/>
            <a:ext cx="355180" cy="23037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8F63A3B-78C7-47BE-AE5E-E10140E04643}" type="slidenum">
              <a:rPr lang="en-US" sz="800" baseline="-25000" smtClean="0">
                <a:solidFill>
                  <a:schemeClr val="bg1">
                    <a:lumMod val="50000"/>
                  </a:schemeClr>
                </a:solidFill>
                <a:latin typeface="Calisto MT" panose="02040603050505030304" pitchFamily="18" charset="0"/>
                <a:ea typeface="ヒラギノ角ゴ Pro W3" panose="020B0300000000000000" pitchFamily="34" charset="-128"/>
              </a:rPr>
              <a:pPr algn="r"/>
              <a:t>‹#›</a:t>
            </a:fld>
            <a:endParaRPr lang="en-US" baseline="-25000" dirty="0">
              <a:solidFill>
                <a:schemeClr val="bg1">
                  <a:lumMod val="50000"/>
                </a:schemeClr>
              </a:solidFill>
              <a:latin typeface="Calisto MT" panose="02040603050505030304" pitchFamily="18" charset="0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137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eneric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1C9D10C-7ED9-4AD3-8839-F0225A8E6A95}"/>
              </a:ext>
            </a:extLst>
          </p:cNvPr>
          <p:cNvSpPr/>
          <p:nvPr userDrawn="1"/>
        </p:nvSpPr>
        <p:spPr bwMode="gray">
          <a:xfrm>
            <a:off x="0" y="1581150"/>
            <a:ext cx="428625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04D8978-24C1-4D1E-8804-BFEC2D4567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14352" y="2187339"/>
            <a:ext cx="3514725" cy="77066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spAutoFit/>
          </a:bodyPr>
          <a:lstStyle>
            <a:lvl1pPr>
              <a:lnSpc>
                <a:spcPct val="75000"/>
              </a:lnSpc>
              <a:defRPr lang="en-US" sz="6400" b="0">
                <a:solidFill>
                  <a:schemeClr val="bg1"/>
                </a:solidFill>
                <a:latin typeface="+mn-lt"/>
                <a:sym typeface="Poppins" charset="0"/>
              </a:defRPr>
            </a:lvl1pPr>
          </a:lstStyle>
          <a:p>
            <a:pPr lvl="0" eaLnBrk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86178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Brea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5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4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66903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69" r:id="rId2"/>
    <p:sldLayoutId id="2147483872" r:id="rId3"/>
    <p:sldLayoutId id="2147483891" r:id="rId4"/>
  </p:sldLayoutIdLst>
  <p:hf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3875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Clr>
          <a:srgbClr val="003875"/>
        </a:buClr>
        <a:buFont typeface="Arial"/>
        <a:buChar char="•"/>
        <a:defRPr sz="1651" kern="1200" baseline="0">
          <a:solidFill>
            <a:srgbClr val="767171"/>
          </a:solidFill>
          <a:latin typeface="Arial"/>
          <a:ea typeface="+mn-ea"/>
          <a:cs typeface="Arial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Clr>
          <a:srgbClr val="003875"/>
        </a:buClr>
        <a:buFont typeface="Arial"/>
        <a:buChar char="•"/>
        <a:defRPr sz="1500" kern="1200">
          <a:solidFill>
            <a:srgbClr val="767171"/>
          </a:solidFill>
          <a:latin typeface="Arial"/>
          <a:ea typeface="+mn-ea"/>
          <a:cs typeface="Arial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Clr>
          <a:srgbClr val="003875"/>
        </a:buClr>
        <a:buFont typeface="Arial"/>
        <a:buChar char="•"/>
        <a:defRPr sz="1351" kern="1200">
          <a:solidFill>
            <a:srgbClr val="767171"/>
          </a:solidFill>
          <a:latin typeface="Arial"/>
          <a:ea typeface="+mn-ea"/>
          <a:cs typeface="Arial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rgbClr val="003875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rgbClr val="003875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の事前準備</a:t>
            </a:r>
          </a:p>
        </p:txBody>
      </p:sp>
      <p:sp>
        <p:nvSpPr>
          <p:cNvPr id="6" name="コンテンツ プレースホルダー 1">
            <a:extLst>
              <a:ext uri="{FF2B5EF4-FFF2-40B4-BE49-F238E27FC236}">
                <a16:creationId xmlns:a16="http://schemas.microsoft.com/office/drawing/2014/main" id="{6FD1F954-694B-44C9-A49D-A4A1EDAF9D7C}"/>
              </a:ext>
            </a:extLst>
          </p:cNvPr>
          <p:cNvSpPr txBox="1">
            <a:spLocks/>
          </p:cNvSpPr>
          <p:nvPr/>
        </p:nvSpPr>
        <p:spPr>
          <a:xfrm>
            <a:off x="0" y="360001"/>
            <a:ext cx="6858000" cy="47834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On Demand Migration(ODM)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を利用するには、以下の準備が必要です。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228600" indent="-2286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移行元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Microsoft 365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で移行サービスアカウントを作成する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ユーザーの役割でグローバル管理者権限を付与する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ユーザーのライセンスで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Office 365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のライセンスを割り当てる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ユーザーのアプリで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Exchange Online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を有効にする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ユーザーの多要素認証で多要素認証を無効化する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228600" indent="-2286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移行先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Microsoft 365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で移行サービスアカウントを作成する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ユーザーの役割でグローバル管理者権限を付与する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ユーザーのライセンスで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Office 365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のライセンスを割り当てる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ユーザーのアプリで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Exchange Online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を有効にする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ユーザーの多要素認証で多要素認証を無効化する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228600" indent="-2286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移行先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Microsoft 365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で作業用アカウントを作成する　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※ 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作業用アカウントを使用する場合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ユーザーの役割なし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ライセンスなし</a:t>
            </a:r>
            <a:endParaRPr kumimoji="1" lang="en-US" altLang="ja-JP" sz="80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  <a:p>
            <a:pPr marL="228600" indent="-2286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移行先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サイトコレクションを作成する　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※ SharePoint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移行を実施する場合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228600" indent="-2286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移行先パブリックフォルダメールボックスを作成する　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※ 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パブリックフォルダ移行を実施する場合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パブリックフォルダのルートアクセス許可に移行サービスアカウントを追加する</a:t>
            </a:r>
            <a:endParaRPr kumimoji="1" lang="en-US" altLang="ja-JP" sz="80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  <a:p>
            <a:pPr marL="228600" indent="-2286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endParaRPr kumimoji="1" lang="en-US" altLang="ja-JP" sz="9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228600" indent="-2286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endParaRPr kumimoji="1" lang="en-US" altLang="ja-JP" sz="9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99015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#8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  <p:sp>
        <p:nvSpPr>
          <p:cNvPr id="6" name="コンテンツ プレースホルダー 1">
            <a:extLst>
              <a:ext uri="{FF2B5EF4-FFF2-40B4-BE49-F238E27FC236}">
                <a16:creationId xmlns:a16="http://schemas.microsoft.com/office/drawing/2014/main" id="{6FD1F954-694B-44C9-A49D-A4A1EDAF9D7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5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プロジェクトでアカウントをマイグレーション　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(※ ODM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でアカウントを移行する場合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)</a:t>
            </a: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Accounts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 Accounts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SELECT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ACCOUNTS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タブでマッチング対象のアカウントを選択し、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 ACCOUNTS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Account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Custom Target Domain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Custom domain name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Account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Custom Source Domain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Custom source domain for routing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Account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Account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移行元アカウントの情報をもとに移行先アカウントが作成され、マッチングされる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アカウントのマッチングの状況は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アカウントのディスカバリーの完了後、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 Accounts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が</a:t>
            </a:r>
            <a:r>
              <a:rPr kumimoji="1" lang="ja-JP" altLang="en-US" sz="800" dirty="0">
                <a:solidFill>
                  <a:srgbClr val="00B050"/>
                </a:solidFill>
                <a:latin typeface="Calisto MT" panose="02040603050505030304" pitchFamily="18" charset="0"/>
                <a:ea typeface="+mn-ea"/>
              </a:rPr>
              <a:t>✅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になる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685783" lvl="2" indent="0">
              <a:lnSpc>
                <a:spcPct val="150000"/>
              </a:lnSpc>
              <a:buClr>
                <a:schemeClr val="tx1"/>
              </a:buClr>
              <a:buSzPct val="200000"/>
              <a:buNone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　  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ODM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でアカウントをマイグレーションしない場合は</a:t>
            </a:r>
            <a:r>
              <a:rPr kumimoji="1" lang="ja-JP" altLang="en-US" sz="800" dirty="0">
                <a:solidFill>
                  <a:srgbClr val="00B050"/>
                </a:solidFill>
                <a:latin typeface="Calisto MT" panose="02040603050505030304" pitchFamily="18" charset="0"/>
                <a:ea typeface="+mn-ea"/>
              </a:rPr>
              <a:t>✅ 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でなくとも問題なし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プロジェクト名をクリックする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(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次はメール移行を実行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)</a:t>
            </a: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342892" lvl="1" indent="0">
              <a:buClr>
                <a:schemeClr val="tx1"/>
              </a:buClr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7729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78624ADD-B733-4980-8D34-8BBD30A9362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6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プロジェクトでメールボックスをマイグレーション　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(※ Teams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のチャットを移行する場合は必須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)</a:t>
            </a: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Content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Mail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OPEN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Getting Started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 mail and OneDrive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mail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MAILBOXE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移行対象のアカウントを選択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 MAIL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Mail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Licensing Plan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で以下を選択し、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Assign a license plan to target mailbox accounts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Select the license plan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で移行先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Microsoft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テナントで契約しているサブスクリプションを選択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Assign the plan to unlicensed accounts. Licensed accounts will retain their plans.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Mail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で移行対象を選択し、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Mail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Mail Flow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でメール転送を選択し、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Mail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Mail Folders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で移行対象のフォルダを選択し、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Mail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Data Range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で移行対象データの期間を選択し、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Mail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Notification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でメール通知を選択し、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Mail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Mail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メール移行の状況は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メールデータが移行される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DASHBOARD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タブをクリックする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(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次は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OneDrive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移行を実行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)</a:t>
            </a: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342892" lvl="1" indent="0">
              <a:buClr>
                <a:schemeClr val="tx1"/>
              </a:buClr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#9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7377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78624ADD-B733-4980-8D34-8BBD30A9362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7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OneDrive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をマイグレーション　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(※ Teams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のチャットを移行する場合は必須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)</a:t>
            </a: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Content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Mail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OPEN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Getting Started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 mail and OneDrive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OneDrive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ONEDRIVE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移行対象のアカウントを選択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 ONEDRIVE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OneDrive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で重複データの更新方法を選択し、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OneDrive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Version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で履歴データの更新方法を選択し、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OneDrive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Attribute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でアクセス権の移行方法を選択し、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OneDrive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Licensing Plan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で以下を選択し、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Set license at the target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Select the license plan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で移行先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Microsoft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テナントで契約しているサブスクリプションを選択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Assign the plan to accounts without OneDrive for Business. Licensed users will retain the plans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OneDrive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Items to Exclude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で移行条件を指定し、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OneDrive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OneDrive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Auto Re-run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で自動再実行を選択し、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OneDrive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OneDrive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データが移行される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プロジェクト名をクリックする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(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次は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Configuration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を実行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)</a:t>
            </a: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342892" lvl="1" indent="0">
              <a:buClr>
                <a:schemeClr val="tx1"/>
              </a:buClr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#10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5878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78624ADD-B733-4980-8D34-8BBD30A9362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8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Configure Project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を設定　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Content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OPEN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Getting Started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Preparation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Configure Project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Edit Project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Project settings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を設定し、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Set Migration Defaults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Defaults Target User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を設定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Set SharePoint Admin Center </a:t>
            </a:r>
            <a:r>
              <a:rPr kumimoji="1" lang="en-US" altLang="ja-JP" sz="800" dirty="0" err="1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Urls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Source SharePoint Admin Center </a:t>
            </a:r>
            <a:r>
              <a:rPr kumimoji="1" lang="en-US" altLang="ja-JP" sz="800" dirty="0" err="1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Url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を設定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Set SharePoint Admin Center </a:t>
            </a:r>
            <a:r>
              <a:rPr kumimoji="1" lang="en-US" altLang="ja-JP" sz="800" dirty="0" err="1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Urls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Target SharePoint Admin Center </a:t>
            </a:r>
            <a:r>
              <a:rPr kumimoji="1" lang="en-US" altLang="ja-JP" sz="800" dirty="0" err="1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Url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を設定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プロジェクト名をクリックする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(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次は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移行を実行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)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8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をディスカバリー　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Content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OPEN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セクションの以下のステータスを確認する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Grant Consent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Check License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 Accounts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3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つが</a:t>
            </a:r>
            <a:r>
              <a:rPr kumimoji="1" lang="ja-JP" altLang="en-US" sz="800" dirty="0">
                <a:solidFill>
                  <a:srgbClr val="00B050"/>
                </a:solidFill>
                <a:latin typeface="Calisto MT" panose="02040603050505030304" pitchFamily="18" charset="0"/>
                <a:ea typeface="+mn-ea"/>
              </a:rPr>
              <a:t>✅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の場合は次のステップへ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 TEAMS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Teams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Discovery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でディスカバリー対象を選択し、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Teams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Teams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タブに移行元の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が表示される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のディスカバリー状況は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ディスカバリー完了後、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 Source 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は</a:t>
            </a:r>
            <a:r>
              <a:rPr kumimoji="1" lang="ja-JP" altLang="en-US" sz="800" dirty="0">
                <a:solidFill>
                  <a:srgbClr val="00B050"/>
                </a:solidFill>
                <a:latin typeface="Calisto MT" panose="02040603050505030304" pitchFamily="18" charset="0"/>
                <a:ea typeface="+mn-ea"/>
              </a:rPr>
              <a:t>✅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で表示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342892" lvl="1" indent="0">
              <a:buClr>
                <a:schemeClr val="tx1"/>
              </a:buClr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#11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9379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78624ADD-B733-4980-8D34-8BBD30A9362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10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をプロビジョニング　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GETTING STARTED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プロビジョニング対象の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Name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PROVISION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Teams Provisioning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Provisioning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Teams Provisioning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Teams Provisioning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移行先の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Microsoft 365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に該当の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が作成される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のプロビジョニング状況は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ディスカバリー完了後、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Provision 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は</a:t>
            </a:r>
            <a:r>
              <a:rPr kumimoji="1" lang="ja-JP" altLang="en-US" sz="800" dirty="0">
                <a:solidFill>
                  <a:srgbClr val="00B050"/>
                </a:solidFill>
                <a:latin typeface="Calisto MT" panose="02040603050505030304" pitchFamily="18" charset="0"/>
                <a:ea typeface="+mn-ea"/>
              </a:rPr>
              <a:t>✅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で表示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DASHBOARD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タブをクリックする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(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次は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のマイグレーションを実行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)</a:t>
            </a: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#12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4439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78624ADD-B733-4980-8D34-8BBD30A9362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11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を移行　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GETTING STARTED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移行対象の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Name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Teams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Teams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File Version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Teams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Teams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のデータが移行される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の移行状況は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データ移行完了後、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 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は</a:t>
            </a:r>
            <a:r>
              <a:rPr kumimoji="1" lang="ja-JP" altLang="en-US" sz="800" dirty="0">
                <a:solidFill>
                  <a:srgbClr val="00B050"/>
                </a:solidFill>
                <a:latin typeface="Calisto MT" panose="02040603050505030304" pitchFamily="18" charset="0"/>
                <a:ea typeface="+mn-ea"/>
              </a:rPr>
              <a:t>✅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で表示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DASHBOARD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(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次は</a:t>
            </a:r>
            <a:r>
              <a:rPr kumimoji="1" lang="en-US" altLang="ja-JP" sz="800" dirty="0" err="1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Mirosoft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365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グループのマイグレーションを実行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)</a:t>
            </a: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342892" lvl="1" indent="0">
              <a:buClr>
                <a:schemeClr val="tx1"/>
              </a:buClr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#13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2049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78624ADD-B733-4980-8D34-8BBD30A9362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12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Microsoft 365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グループをディスカバリー　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セクションの以下のステータスを確認する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Grant Consent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Check License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 Accounts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3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つが</a:t>
            </a:r>
            <a:r>
              <a:rPr kumimoji="1" lang="ja-JP" altLang="en-US" sz="800" dirty="0">
                <a:solidFill>
                  <a:srgbClr val="00B050"/>
                </a:solidFill>
                <a:latin typeface="Calisto MT" panose="02040603050505030304" pitchFamily="18" charset="0"/>
                <a:ea typeface="+mn-ea"/>
              </a:rPr>
              <a:t>✅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の場合は次のステップへ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M365 Groups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 M365 GROUPS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Groups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Discovery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でディスカバリー対象を選択し、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Groups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Groups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M365 Groups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タブに移行元の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Microsoft 365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グループが表示される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Microsoft 365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グループのディスカバリー状況は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13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Microsoft 365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グループをプロビジョニング　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(Workflow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が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Discovered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の場合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)</a:t>
            </a: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M365 GROUPS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M365 GROUPS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プロビジョニング対象の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Group Name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PROVISION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Groups Provisioning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Provisioning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Groups Provisioning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Groups Provisioning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移行先テナントに該当の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Microsoft 365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グループが作成される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Microsoft 365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グループのプロビジョニング状況は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DASHBOARD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タブをクリックする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(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次は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Microsoft 365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グループのマイグレーションを実行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)</a:t>
            </a: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685783" lvl="2" indent="0">
              <a:lnSpc>
                <a:spcPct val="150000"/>
              </a:lnSpc>
              <a:buClr>
                <a:schemeClr val="tx1"/>
              </a:buClr>
              <a:buSzPct val="200000"/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#14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35403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78624ADD-B733-4980-8D34-8BBD30A9362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14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Microsoft 365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グループを移行　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M365 GROUPS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移行対象の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Group Name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Groups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Groups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File Version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Groups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Groups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Microsoft 365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グループのデータが移行される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Microsoft 365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グループの移行状況は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プロジェクト名をクリックする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(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次は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のマイグレーションを実行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)</a:t>
            </a: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685783" lvl="2" indent="0">
              <a:lnSpc>
                <a:spcPct val="150000"/>
              </a:lnSpc>
              <a:buClr>
                <a:schemeClr val="tx1"/>
              </a:buClr>
              <a:buSzPct val="200000"/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#15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89273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78624ADD-B733-4980-8D34-8BBD30A9362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15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サイトコレクションをディスカバリー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Content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OPEN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Getting Started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Preparation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 Site Collections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Discovery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Discovery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 CONTENTS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タグに移行元の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サイトコレクションが表示される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のディスカバリー状況は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15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コンテンツをディスカバリー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 CONTENTS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 CONTENTS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タブで該当の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サイトコレクションを選択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 SHAREPOINT CONTENTS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移行元の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サイトコレクションの情報が表示される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のディスカバリー状況は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342892" lvl="1" indent="0">
              <a:buClr>
                <a:schemeClr val="tx1"/>
              </a:buClr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#16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03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78624ADD-B733-4980-8D34-8BBD30A9362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17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サイトコレクションをマッチング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 CONTENTS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タブで該当の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サイトコレクションを選択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MATCH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Matching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Matching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Matching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Matching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移行元の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サイトコレクションと移行先の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サイトコレクションがマッチングされる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のマッチング状況は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DASHBOARD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18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を移行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Getting Started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 Site Collections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 CONTENTS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該当の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サイトコレクションを選択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SharePoint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SharePoint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Version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で履歴データの更新方法を選択し、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SharePoint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SharePoint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のコンテンツデータが移行される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のデータ移行状況は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プロジェクト名をクリックする</a:t>
            </a: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342892" lvl="1" indent="0">
              <a:buClr>
                <a:schemeClr val="tx1"/>
              </a:buClr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#17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8547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E2CCA20-2001-456E-9EB7-E2D546012E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3" y="378619"/>
            <a:ext cx="6386513" cy="476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78624ADD-B733-4980-8D34-8BBD30A9362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19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Chat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をディスカバリー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Content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OPEN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セクションの以下のステータスを確認する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Grant Consent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は</a:t>
            </a:r>
            <a:r>
              <a:rPr kumimoji="1" lang="ja-JP" altLang="en-US" sz="800" dirty="0">
                <a:solidFill>
                  <a:srgbClr val="00B050"/>
                </a:solidFill>
                <a:latin typeface="Calisto MT" panose="02040603050505030304" pitchFamily="18" charset="0"/>
                <a:ea typeface="+mn-ea"/>
              </a:rPr>
              <a:t>✅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で表示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Check License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は</a:t>
            </a:r>
            <a:r>
              <a:rPr kumimoji="1" lang="ja-JP" altLang="en-US" sz="800" dirty="0">
                <a:solidFill>
                  <a:srgbClr val="00B050"/>
                </a:solidFill>
                <a:latin typeface="Calisto MT" panose="02040603050505030304" pitchFamily="18" charset="0"/>
                <a:ea typeface="+mn-ea"/>
              </a:rPr>
              <a:t>✅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で表示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 Accounts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は</a:t>
            </a:r>
            <a:r>
              <a:rPr kumimoji="1" lang="ja-JP" altLang="en-US" sz="800" dirty="0">
                <a:solidFill>
                  <a:srgbClr val="00B050"/>
                </a:solidFill>
                <a:latin typeface="Calisto MT" panose="02040603050505030304" pitchFamily="18" charset="0"/>
                <a:ea typeface="+mn-ea"/>
              </a:rPr>
              <a:t>✅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で表示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CHATS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CHATS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Chats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Discovery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Check matched users only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Chats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Teams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対象アカウントが表示される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Chats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のディスカバリー状況は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342892" lvl="1" indent="0">
              <a:buClr>
                <a:schemeClr val="tx1"/>
              </a:buClr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#18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0745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78624ADD-B733-4980-8D34-8BBD30A9362C}"/>
              </a:ext>
            </a:extLst>
          </p:cNvPr>
          <p:cNvSpPr txBox="1">
            <a:spLocks/>
          </p:cNvSpPr>
          <p:nvPr/>
        </p:nvSpPr>
        <p:spPr>
          <a:xfrm>
            <a:off x="0" y="360001"/>
            <a:ext cx="6858000" cy="46472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20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Chat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を移行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CHATS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移行対象のアカウントを選択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Chats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Chats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Chats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Chats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のデータが移行されるれる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Chats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のデータ移行状況は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プロジェクト名をクリックする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342892" lvl="1" indent="0">
              <a:buClr>
                <a:schemeClr val="tx1"/>
              </a:buClr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#19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2064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78624ADD-B733-4980-8D34-8BBD30A9362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21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Public Folders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Configure Connection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を設定　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Content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Public Folders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OPEN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Getting Started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Preparation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Configure Connections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Configure Connections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Connections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Source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Configure Connection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で以下を設定し、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Save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Administrator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に移行サービスアカウントを設定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Password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に移行サービスアカウントのパスワードを設定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Configure Connections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Connections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Target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Configure Connection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で以下を設定し、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Save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Administrator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に移行サービスアカウントを設定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Password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に移行サービスアカウントのパスワードを設定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Configure Connections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Connections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22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Public Folders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をディスカバリー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Getting Started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Preparation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 Public Folders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Teams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PUBLIC FOLDER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タブにパブリックフォルダが表示される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Public Folder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のディスカバリー状況は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342892" lvl="1" indent="0">
              <a:buClr>
                <a:schemeClr val="tx1"/>
              </a:buClr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#20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316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78624ADD-B733-4980-8D34-8BBD30A9362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23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Public Folders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を移行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Getting Started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 Public Folders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PUBLIC FOLDERS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該当のパブリックフォルダを選択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 PUBLIC FOLDERS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Teams Migration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パブリックフォルダが移行される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Public Folder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の移行状況は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342892" lvl="1" indent="0">
              <a:buClr>
                <a:schemeClr val="tx1"/>
              </a:buClr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#21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5699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#1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  <p:sp>
        <p:nvSpPr>
          <p:cNvPr id="6" name="コンテンツ プレースホルダー 1">
            <a:extLst>
              <a:ext uri="{FF2B5EF4-FFF2-40B4-BE49-F238E27FC236}">
                <a16:creationId xmlns:a16="http://schemas.microsoft.com/office/drawing/2014/main" id="{6FD1F954-694B-44C9-A49D-A4A1EDAF9D7C}"/>
              </a:ext>
            </a:extLst>
          </p:cNvPr>
          <p:cNvSpPr txBox="1">
            <a:spLocks/>
          </p:cNvSpPr>
          <p:nvPr/>
        </p:nvSpPr>
        <p:spPr>
          <a:xfrm>
            <a:off x="0" y="360001"/>
            <a:ext cx="6858000" cy="4783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ライセンス所有者が以下のステップを実行し、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ODM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環境をプロビジョニングする。</a:t>
            </a:r>
          </a:p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/>
            </a:pP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On Demand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ポータルへサインイン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ブラウザで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On Demand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ポータルを開く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On Demand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ポータルにアクセス可能なアカウント情報でサインインする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ea"/>
              <a:buAutoNum type="arabicPeriod"/>
            </a:pP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On Demand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環境をプロビジョニング　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任意の組織名を入力し、リージョンを選択し、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On Demand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環境を作成する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3"/>
            </a:pP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On Demand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環境に移行元テナントを追加　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My Dashboard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メニューの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Add Tenant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Add Tenant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OK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移行元テナントのグローバル管理者権限を持つ移行サービスアカウントでサインインする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要求されているアクセス許可 組織のレビューで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承諾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移行元テナントが追加される</a:t>
            </a:r>
            <a:endParaRPr kumimoji="1" lang="en-US" altLang="ja-JP" sz="800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3"/>
            </a:pP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On Demand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環境に移行先テナントを追加　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My Dashboard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メニューの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ADD TENANT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Add Tenant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OK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移行先テナントのグローバル管理者権限を持つ移行サービスアカウントでサインインする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要求されているアクセス許可 組織のレビューで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承諾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移行先テナントが追加される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9610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#2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  <p:sp>
        <p:nvSpPr>
          <p:cNvPr id="6" name="コンテンツ プレースホルダー 1">
            <a:extLst>
              <a:ext uri="{FF2B5EF4-FFF2-40B4-BE49-F238E27FC236}">
                <a16:creationId xmlns:a16="http://schemas.microsoft.com/office/drawing/2014/main" id="{6FD1F954-694B-44C9-A49D-A4A1EDAF9D7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5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移行元テナントの権限を追加　</a:t>
            </a:r>
            <a:endParaRPr kumimoji="1" lang="en-US" altLang="ja-JP" sz="800" b="1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Tenants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メニューをクリックする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移行元テナントの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EDIT CONSENTS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Basic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Grant Consent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テナントの追加時にグローバル管理者権限を持つ移行サービスアカウントを使用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要求されているアクセス許可 組織のレビューで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承諾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Azure Active Directory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管理センターのエンタープライズアプリケーションに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Quest On Demand – Migration – Basic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が追加される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Mailbox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Grant Consent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テナントの追加時にグローバル管理者権限を持つ移行サービスアカウントを使用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要求されているアクセス許可 組織のレビューで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承諾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Azure Active Directory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管理センターのエンタープライズアプリケーションに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Quest On Demand – Migration – Mailbox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が追加される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Grant Consent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テナントの追加時にグローバル管理者権限を持つ移行サービスアカウントを使用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要求されているアクセス許可 組織のレビューで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承諾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Azure Active Directory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管理センターのエンタープライズアプリケーションに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Quest On Demand – Migration – 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が追加される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Grant Consent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テナントの追加時にグローバル管理者権限を持つ移行サービスアカウントを使用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要求されているアクセス許可 組織のレビューで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承諾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Azure Active Directory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管理センターのエンタープライズアプリケーションに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Quest On Demand – Migration – 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が追加される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342892" lvl="1" indent="0">
              <a:buClr>
                <a:schemeClr val="tx1"/>
              </a:buClr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098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#3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  <p:sp>
        <p:nvSpPr>
          <p:cNvPr id="6" name="コンテンツ プレースホルダー 1">
            <a:extLst>
              <a:ext uri="{FF2B5EF4-FFF2-40B4-BE49-F238E27FC236}">
                <a16:creationId xmlns:a16="http://schemas.microsoft.com/office/drawing/2014/main" id="{6FD1F954-694B-44C9-A49D-A4A1EDAF9D7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7834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6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移行先テナントの権限を追加　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Tenants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移行先テナントの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EDIT CONSENTS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Basic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Grant Consent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テナントの追加時にグローバル管理者権限を持つ移行サービスアカウントを使用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要求されているアクセス許可 組織のレビューで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承諾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Azure Active Directory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管理センターのエンタープライズアプリケーションに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Quest On Demand – Migration – Basic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が追加される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Mailbox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Grant Consent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テナントの追加時にグローバル管理者権限を持つ移行サービスアカウントを使用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要求されているアクセス許可 組織のレビューで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承諾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Azure Active Directory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管理センターのエンタープライズアプリケーションに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Quest On Demand – Migration – Mailbox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が追加される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Grant Consent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テナントの追加時にグローバル管理者権限を持つ移行サービスアカウントを使用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要求されているアクセス許可 組織のレビューで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承諾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Azure Active Directory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管理センターのエンタープライズアプリケーションに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Quest On Demand – Migration – SharePoint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が追加される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Grant Consent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テナントの追加時にグローバル管理者権限を持つ移行サービスアカウントを使用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要求されているアクセス許可 組織のレビューで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承諾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Azure Active Directory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管理センターのエンタープライズアプリケーションに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Quest On Demand – Migration – Teams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が追加される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8788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#4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  <p:sp>
        <p:nvSpPr>
          <p:cNvPr id="6" name="コンテンツ プレースホルダー 1">
            <a:extLst>
              <a:ext uri="{FF2B5EF4-FFF2-40B4-BE49-F238E27FC236}">
                <a16:creationId xmlns:a16="http://schemas.microsoft.com/office/drawing/2014/main" id="{6FD1F954-694B-44C9-A49D-A4A1EDAF9D7C}"/>
              </a:ext>
            </a:extLst>
          </p:cNvPr>
          <p:cNvSpPr txBox="1">
            <a:spLocks/>
          </p:cNvSpPr>
          <p:nvPr/>
        </p:nvSpPr>
        <p:spPr>
          <a:xfrm>
            <a:off x="0" y="360001"/>
            <a:ext cx="6858000" cy="47834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7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作業者アカウントに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On Demand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環境の操作権限を付与　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(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必要な場合に実施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)</a:t>
            </a:r>
            <a:endParaRPr kumimoji="1" lang="en-US" altLang="ja-JP" sz="800" b="1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Access Control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メニューを展開し、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Users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Add User to Organization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で以下を設定し、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ADD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User Name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に作業用アカウントを追加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On Demand Administrator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、もしくは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 Administrator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Organization Users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にユーザーが追加される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ODM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を終了するには、右上のメニューをクリックし、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Sign Out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4"/>
            </a:pPr>
            <a:endParaRPr kumimoji="1" lang="en-US" altLang="ja-JP" sz="900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6829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#5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  <p:sp>
        <p:nvSpPr>
          <p:cNvPr id="6" name="コンテンツ プレースホルダー 1">
            <a:extLst>
              <a:ext uri="{FF2B5EF4-FFF2-40B4-BE49-F238E27FC236}">
                <a16:creationId xmlns:a16="http://schemas.microsoft.com/office/drawing/2014/main" id="{6FD1F954-694B-44C9-A49D-A4A1EDAF9D7C}"/>
              </a:ext>
            </a:extLst>
          </p:cNvPr>
          <p:cNvSpPr txBox="1">
            <a:spLocks/>
          </p:cNvSpPr>
          <p:nvPr/>
        </p:nvSpPr>
        <p:spPr>
          <a:xfrm>
            <a:off x="0" y="360001"/>
            <a:ext cx="6858000" cy="47834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データ移行作業者が以下のステップを実行し、データを移行する。</a:t>
            </a:r>
          </a:p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/>
            </a:pP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On Demand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ポータルへサインイン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ブラウザで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On Demand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ポータルを開く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On Demand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ポータルにアクセス可能なアカウント情報でサインインする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2"/>
            </a:pP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On Demand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環境で</a:t>
            </a:r>
            <a:r>
              <a:rPr kumimoji="1" lang="en-US" altLang="ja-JP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Migration</a:t>
            </a: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プロジェクトを作成　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My Dashboard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CREATE MIGRATION PROJECT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MY PROJECTS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CREATE PROJECT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Project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Select Source and Target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で以下を選択し、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Save and Continue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Source tenant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で移行元テナントを選択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Target tenant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で移行先テナントを選択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Project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Provide Admin Consent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で以下を入力し、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Save and Continue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Source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tenant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Administrator email address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に移行サービスアカウントのメールアドレスを入力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Source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tenant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Password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に移行サービスアカウントのパスワードを入力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Target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tenant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Administrator email address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に移行サービスアカウントのメールアドレスを入力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Target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tenant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Password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に移行サービスアカウントのパスワードを入力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Project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Project Created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で以下を選択し、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 and Close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Open project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(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既定の設定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)</a:t>
            </a: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メニューの該当プロジェクトの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DASHBOARD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が開く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342892" lvl="1" indent="0">
              <a:buClr>
                <a:schemeClr val="tx1"/>
              </a:buClr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558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#6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  <p:sp>
        <p:nvSpPr>
          <p:cNvPr id="6" name="コンテンツ プレースホルダー 1">
            <a:extLst>
              <a:ext uri="{FF2B5EF4-FFF2-40B4-BE49-F238E27FC236}">
                <a16:creationId xmlns:a16="http://schemas.microsoft.com/office/drawing/2014/main" id="{6FD1F954-694B-44C9-A49D-A4A1EDAF9D7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3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プロジェクトでアカウントをディスカバリー　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DASHBOARD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Accounts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セクションを確認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Grant Consent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は</a:t>
            </a:r>
            <a:r>
              <a:rPr kumimoji="1" lang="ja-JP" altLang="en-US" sz="800" dirty="0">
                <a:solidFill>
                  <a:srgbClr val="00B050"/>
                </a:solidFill>
                <a:latin typeface="Calisto MT" panose="02040603050505030304" pitchFamily="18" charset="0"/>
                <a:ea typeface="+mn-ea"/>
              </a:rPr>
              <a:t>✅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の場合は次のステップへ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Accounts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 Accounts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ACCOUNTS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 ACCOUNTS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を実行する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Account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Discovery Options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Discovery all users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Account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Account Discovery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Summary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Finish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移行元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Microsoft 365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テナントのアカウントが表示される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アカウントのディスカバリーの状況は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アカウントのディスカバリーの完了後、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Discover Accounts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は</a:t>
            </a:r>
            <a:r>
              <a:rPr kumimoji="1" lang="ja-JP" altLang="en-US" sz="800" dirty="0">
                <a:solidFill>
                  <a:srgbClr val="00B050"/>
                </a:solidFill>
                <a:latin typeface="Calisto MT" panose="02040603050505030304" pitchFamily="18" charset="0"/>
                <a:ea typeface="+mn-ea"/>
              </a:rPr>
              <a:t>✅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になる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プロジェクト名をクリックする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(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次は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MATCH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、もしくは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を実行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)</a:t>
            </a:r>
            <a:endParaRPr kumimoji="1" lang="en-US" altLang="ja-JP" sz="651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342892" lvl="1" indent="0">
              <a:buClr>
                <a:schemeClr val="tx1"/>
              </a:buClr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165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FCC7302B-CF25-427A-9812-1CD70134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58000" cy="360000"/>
          </a:xfrm>
          <a:solidFill>
            <a:srgbClr val="444444"/>
          </a:solidFill>
        </p:spPr>
        <p:txBody>
          <a:bodyPr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On Demand Migration</a:t>
            </a:r>
            <a:r>
              <a:rPr kumimoji="1" lang="ja-JP" altLang="en-US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の操作手順 </a:t>
            </a:r>
            <a:r>
              <a:rPr kumimoji="1" lang="en-US" altLang="ja-JP" sz="1600" dirty="0">
                <a:solidFill>
                  <a:schemeClr val="bg1"/>
                </a:solidFill>
                <a:latin typeface="Calisto MT" panose="02040603050505030304" pitchFamily="18" charset="0"/>
                <a:ea typeface="+mn-ea"/>
              </a:rPr>
              <a:t>#7</a:t>
            </a:r>
            <a:endParaRPr kumimoji="1" lang="ja-JP" altLang="en-US" sz="1600" dirty="0">
              <a:solidFill>
                <a:schemeClr val="bg1"/>
              </a:solidFill>
              <a:latin typeface="Calisto MT" panose="02040603050505030304" pitchFamily="18" charset="0"/>
              <a:ea typeface="+mn-ea"/>
            </a:endParaRPr>
          </a:p>
        </p:txBody>
      </p:sp>
      <p:sp>
        <p:nvSpPr>
          <p:cNvPr id="6" name="コンテンツ プレースホルダー 1">
            <a:extLst>
              <a:ext uri="{FF2B5EF4-FFF2-40B4-BE49-F238E27FC236}">
                <a16:creationId xmlns:a16="http://schemas.microsoft.com/office/drawing/2014/main" id="{6FD1F954-694B-44C9-A49D-A4A1EDAF9D7C}"/>
              </a:ext>
            </a:extLst>
          </p:cNvPr>
          <p:cNvSpPr txBox="1">
            <a:spLocks/>
          </p:cNvSpPr>
          <p:nvPr/>
        </p:nvSpPr>
        <p:spPr>
          <a:xfrm>
            <a:off x="0" y="360002"/>
            <a:ext cx="6858000" cy="4647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1"/>
              </a:spcBef>
              <a:buClr>
                <a:srgbClr val="003875"/>
              </a:buClr>
              <a:buFont typeface="Arial"/>
              <a:buChar char="•"/>
              <a:defRPr sz="1651" kern="1200" baseline="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1pPr>
            <a:lvl2pPr marL="51433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500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2pPr>
            <a:lvl3pPr marL="857229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3875"/>
              </a:buClr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Arial"/>
              </a:defRPr>
            </a:lvl3pPr>
            <a:lvl4pPr marL="1200121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2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+mn-cs"/>
              </a:defRPr>
            </a:lvl5pPr>
            <a:lvl6pPr marL="1885904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+mj-lt"/>
              <a:buAutoNum type="arabicPeriod" startAt="4"/>
            </a:pPr>
            <a:r>
              <a:rPr kumimoji="1" lang="ja-JP" altLang="en-US" sz="800" b="1" dirty="0">
                <a:solidFill>
                  <a:srgbClr val="0000FF"/>
                </a:solidFill>
                <a:latin typeface="Calisto MT" panose="02040603050505030304" pitchFamily="18" charset="0"/>
                <a:ea typeface="+mn-ea"/>
              </a:rPr>
              <a:t>プロジェクトでアカウントをマッチング　</a:t>
            </a:r>
            <a:endParaRPr kumimoji="1" lang="en-US" altLang="ja-JP" sz="800" b="1" dirty="0">
              <a:solidFill>
                <a:srgbClr val="0000FF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Accounts Migration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Match Accounts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SELECT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ACCOUNTS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</a:t>
            </a:r>
            <a:r>
              <a:rPr kumimoji="1" lang="ja-JP" altLang="en-US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マッチング対象のアカウントを選択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MATCH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 Matching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Account matching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Match by attributes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Source attributes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Target attributes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New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 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Matching Task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Schedule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Run now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を選択し、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[</a:t>
            </a:r>
            <a:r>
              <a:rPr kumimoji="1" lang="en-US" altLang="ja-JP" sz="800" b="1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Next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]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をクリックする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移行元アカウントと移行先アカウントがマッチングされる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アカウントのマッチングの状況は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TASKS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EVEVTS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タブで確認可能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lvl="2">
              <a:lnSpc>
                <a:spcPct val="150000"/>
              </a:lnSpc>
              <a:buClr>
                <a:schemeClr val="tx1"/>
              </a:buClr>
              <a:buSzPct val="200000"/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　アカウントのディスカバリーの完了後、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Welcome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セクションの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Match Accounts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が</a:t>
            </a:r>
            <a:r>
              <a:rPr kumimoji="1" lang="ja-JP" altLang="en-US" sz="800" dirty="0">
                <a:solidFill>
                  <a:srgbClr val="00B050"/>
                </a:solidFill>
                <a:latin typeface="Calisto MT" panose="02040603050505030304" pitchFamily="18" charset="0"/>
                <a:ea typeface="+mn-ea"/>
              </a:rPr>
              <a:t>✅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になる</a:t>
            </a:r>
            <a:endParaRPr kumimoji="1" lang="en-US" altLang="ja-JP" sz="8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571492" lvl="1" indent="-228600">
              <a:lnSpc>
                <a:spcPct val="150000"/>
              </a:lnSpc>
              <a:buClr>
                <a:schemeClr val="tx1"/>
              </a:buClr>
              <a:buFont typeface="+mj-ea"/>
              <a:buAutoNum type="circleNumDbPlain"/>
            </a:pP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プロジェクト名をクリックする　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(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次は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MIGRATE</a:t>
            </a:r>
            <a:r>
              <a:rPr kumimoji="1" lang="ja-JP" altLang="en-US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、もしくはデータ移行を実行</a:t>
            </a:r>
            <a:r>
              <a:rPr kumimoji="1" lang="en-US" altLang="ja-JP" sz="800" dirty="0">
                <a:solidFill>
                  <a:schemeClr val="tx1"/>
                </a:solidFill>
                <a:latin typeface="Calisto MT" panose="02040603050505030304" pitchFamily="18" charset="0"/>
                <a:ea typeface="+mn-ea"/>
              </a:rPr>
              <a:t>)</a:t>
            </a:r>
            <a:endParaRPr kumimoji="1" lang="en-US" altLang="ja-JP" sz="900" dirty="0">
              <a:solidFill>
                <a:schemeClr val="tx1"/>
              </a:solidFill>
              <a:latin typeface="Calisto MT" panose="02040603050505030304" pitchFamily="18" charset="0"/>
              <a:ea typeface="+mn-ea"/>
            </a:endParaRPr>
          </a:p>
          <a:p>
            <a:pPr marL="342892" lvl="1" indent="0">
              <a:buClr>
                <a:schemeClr val="tx1"/>
              </a:buClr>
              <a:buNone/>
            </a:pPr>
            <a:endParaRPr kumimoji="1" lang="en-US" altLang="ja-JP" sz="1050" dirty="0">
              <a:solidFill>
                <a:schemeClr val="tx1"/>
              </a:solidFill>
              <a:latin typeface="+mn-lt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368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5.0"/>
  <p:tag name="SOUND111526798997249761108910980117717199831168311485816161" val="&lt;?xml version=&quot;1.0&quot; encoding=&quot;utf-8&quot;?&gt;&lt;SoundImage xmlns:xsi=&quot;http://www.w3.org/2001/XMLSchema-instance&quot; xmlns:xsd=&quot;http://www.w3.org/2001/XMLSchema&quot;&gt;&lt;OriginalFilename&gt;C:\Users\Public\Documents\Lumi\PPTAddIn\Sounds\DefaultStop.wav&lt;/OriginalFilename&gt;&lt;Image&gt;UklGRiD0BABXQVZFZm10IBAAAAABAAIARKwAABCxAgAEABAAZGF0YUDzBACLAIgAgQB/AIUAiAB1AHsAagBuAJIAjwDWAM8ABgH/AE4BSAHiAeABZwJpAqQCqALIAsoCpwKnAigCKQKuAbQByQHGATYCKQJHAj4CcQJsAkoDSAOgBKAE4AXoBYgGnAamBqsGYgZbBjoGKQaMBncGyAa4Bm0GbQYEBhsGRAZfBvYGAwdxB28HgAdtB6YHjAdpCFgIjwmICakKrQrVC+gLyAzfDPAMBg0DDQwNuA2lDaAOfg71Dt0Okg6GDjsOOA5uDoAOqg7RDlQOdw7WDdwN+g3mDU0PMg/REakRYRRRFA8WHxaQFqYW7RYIFwcYERheGGAYaxdjFzgWJxa+FbIVEBb/FcAWuRZ9GIIYoBqwGrgb1xudHL0c/B0LHuwe1B4VH+YeER/mHj0fJx8GHxEfDh4/HuQdJR4BHx8f+h/lH9MgpSBKIiYiGCQAJKEkmiSMI5ojriLJIlsieCLFIt4iByUhJacnnydYKTApkypqKi4qBirPKNMo9iUeJpIfuB9/IZoh8TX9NfFL60s4Tx5PC0LdQYMwaDBHI2ojFh82H1EhWiHnI+sjfSZqJo8snyw+M1Yz6jDhMKEogCh0Kj0q7zjlOEdEe0QiP3E/HS0/LWgcQhxyFUUVvBOaE2ESXRL0FRMWTB9mHxAmAiZRJUAlMiVHJSUvOS+COok6SDxXPG82bjZlJ0gn7BPLE6MNiA2bEJAQ2Q/0D8QUFRVnIsci2SjkKGshDSEyFcoUKBEFESwaNxr1KAYpPDOGMxI0fzSZLKwsrB6THlMPHg8YCLUHjgpsCnUNmw1OCWoJlv29/bD19PXAANAAbhVaFYMfSx8EH/AeJh8PH5AcohzqEDURWwFBARH1O/V881Pz4/i6+Pf+Of85ACgALfsN+/P4q/j0+jP7bgEpApYNuw2eGA8YVBkBGZUN5w0j/Gb8xO587nfo/Oen5aLlLOSY5HTf+N8b10XXLtYM1jbiGOKK8Fjw7fb09or4Xvio9n/2D/CQ8G3mMOas1L3UwcU6xufF9MUK1PnTR+mV6OPx+vFp6HLoHNNo0wbEgMSRxBvETMyYzK7X/tdq2wrbotRJ1ErOSs69zWfNgMx9zNnJhMoeypTKlcrxykDEM8SzshGyGKBXn9SYpJiunSaebac7qFmxq7Ghuky6PcG7wJC/n7+Ju567KL/NvoHIZMgJzpXOjcdhyKy1B7UYm5OazYvli4aSypJUou6ifa1urW+xRrG4t+i2sbo0uje5SLmcuQG6wr99wNrJ08nZymXL8cI9w1azzrIMoYugW5lImOmbbpvSpFSltK17rt+vzbDSrSSunKhYqJylFqVnsMqvBcZbxXTS4NE2zObMbb7Tv/ewcbGepVWl76BgoCCjnaLIqz+rybdQt/i/UcBRwwLELsPxw6DGwsYI0J7PEtrV2Snggt9q28Pam8wvzDe53bkIrZCuwbErslLA779pzrPNT9I40ebIkcglwzbDNM25zerg++Fu8YrxvvRy9PHwkvCK62zrROX85Mbc39vA03/TaNFP0jjX7Ndp3lvequEK4rXnUefb7/DuLvnq+J8G1AZsFpUWGyFcIdgg+SD6E1sTZP9Z/5T3v/ea/+7/RgtAC04PCw+mDD0MewgbCEoHggc5DmEOLBukGw8u2i1oOug6TEAuQE9A9D6OORk5KjNJM/IrDC3CKuMqrStAKysrYisRLFgs2S95Lxk1SjT6O6k7jEmOSVpa/lqcZqdmumAKYYNPc1DpRlJGyUbRRe5LgkvJUXZRTlD+UIBM+Uw6SLFH4kDCQOw9LD7CRBhFb1PTU9VhJ2LpaLFoX2fvZq5jXWPiYV1hQlwVXMFSCFNDTVlNHkxUTANI2kiqQKhBw0BoQPlKkEkrVyNXB2XJZDtpI2lBYjFjVlwgXARVh1U8UwtUzlajVj5ZVliwV3BWCU4oTtdDAUSdOTs6VDMnNbw5aDr9RY9Fu1LmUVde5VwDY79hsFxUXetUXVYFUv5SnlGEUpJTElNQToVNwEFLQbQ1QjXYMbMxRTisOBJCPkNlTI9Mv1BcUFRPTk8eTEZMKErxSexJzEmmTIJMy08aT5pL0kvTQ2pE+jnlOp8xrzLmLScuaS8ULlg1HDMIO6g630BRQkRFhUbGRFhFXUN6Q+RHIUfWTHNMtUy1TMJFzEQoNcw0cSPZJK8dpB47If0gdyZjJgou8S2+NKk0jDgqOH05pjhrOMg33zYWN8o0ZzYSNPQ1EDdrNj829DOULMsrzSH2IdIW/hfwEQwTLhYPFkwdvxzKIqohJSBxIOwghiFwKb4o7i/YL0U0kDReMvwyLCslK4odch0DDyQPEwkRCD4GVAZ9CoQKGhFsELwV2xRFFmcWshJ2FZ0WiRiTHQ0dfyMKIRcncCTMJ0cmSCFjIjIXrBnEDi0QjAeTCEYJoggMDAgL9w6RDfER6w9hEbsQhxKyE9IZuhugJpMnojD/MD411jTCMFAwqienJo8dvRtXErkRQw59DiAPUBASE80UOhy8HHskTiQGKkMptSxLK0otQCy+MRoxDDhxOG88eT17O548+DUSN7ExkTHELzIugS6uLLUsritRKcIpnyYkKMUoxSnrLYou4jheOPpEJkROTuNNqFRoU1BQE1BWSOtIVUEEQoY5xjr/NFs19TSqMww28zQcOEg4Fju4O7g7VTz6PKU8oj8WP95DHEQsSltK60tjTIlJ2kmPR4ZGNENnQhs95j0RO9U7ATusOpI15jWcLx0wPCtZKzAq9SlAL1culTMXNIk7CzxqQ09DhkZRRsBDdEMhOQU61i9NMKEn5SfWIiMjtCJbIkoiaiHeHBUdlBcKGWgcohv8H/AeuSC1IZIkHiYAKOUoqSn5KLIm6CVtIwsjACB7IHcd+R0MGvcZsxE4EtULTguZAmAD9f1q/+QCRAJcB8MGiw2ODUUUoRSUGLMYbhUpFiERURH0C/sLaga/Bg0C/AGU/GH8rPf09tXtUO+z66rsOe3+7Mztx+3Y8WXxy/Qd9XX4mvgS+G341PYW91L1HPYg+M337Pjl96jxIPLk6TLqM98i4AvZYdlX0wLULdG+0ePWtdVI3I3bZeOC4hTkh+R04RjjL9+74OLcx90E3QPcQdiU12rTpdLdzA3MCcMbw1y7trv5tWa3FLhduSm/Hr90wh/CicDewKa/4b+6whjCcsY5xcLEgsSFwbDB4b0Xvki24bcfsQWykat/qxOnLqaZpFWjeaG0oYujDKTwqLqo86ppq2GrhqwkrDKtW68Fr8u07LFPsAmv+qh3qTijWqOFmPKZAJELk6yRxJKkmPKXA5/9nC6gJZ7SnSSdEZ5Snmig/6DLobui/KGBo2WjGaXqqOOovK11q9uqMqjJoJKftZg2mGeSqJMAkTaTjJTJlcqYYplzoOCfkqcJppWrg6nArDGrGq3trAash60VquerUacCqJWkwqNzoXSgyJ+fn3mkjqNMqJ+n+6ntqR2pqanjp4SoNqqAqcSsaKs7sN6uorESsrKy+rSNt+K47LkxurG6QrmXuWG2YLMxsYKvlK7Aqw+tDKk+rEqsT64Vsuqx97gVtzDAib0sxQ7DxMTcxBTFlMVqwkHDB7z9vZm7v7u7u3S6GbsDut67zLs5v2C/tMS/wpXDEMH8u927FbdSuU+59btgwljDOc08zKXTAdLw1aXTBNSG0QTOCM0Ax7PIRMOqxkPGlscJxynGJMbvwxfJvsVtxYDF58YuyRLTx9KS273a7ODT4JnkUeSW333gH9sR2ynZjNd41W7Vtdi52K7cWNzO3HvcFtrc2VPWEddY2VrZ/eCI3z3nLOby617skfBh8R/0EPTP9Br0AvGo8VHx7fGs9AH0/fU49ErzhPGc6uPrgOhL6nbt4+zV8vHwyvXU9X/9g/7IB/EHXAoWC3QLJAvfCmEJHglZBxAF0wQmAcYCwAJfAwoDBgNpAn0CQwRVA1YCIgJuAMwBVAdwB84Pdw5ZFOIS4BW0FLMTzxNnEaESKhPSE2sSlRN1D/8QoA41DjgKVQllBmIFPQYhBOUDuQIJBOQDwgcXCNoITgunDFAPExFeEhAUTRNbFO0RdxBdDnoN6gugCO4I7gZYBwMCZgM3+Sn9Af0i/lsDRQFAArYAJQK0AN0BDQF0AngCGAbrBSsFIQeABvYIJwzTCxkMcwpWA3ADq/q4+1b1n/Vu8efw+/Co71nyjvHb9pv2Jvhw+uH9zP8wBdAD/AAVAM36f/tM+Ln5CPyg+1r8qvtm+7b6Fvv++cD14fb09W72NfLZ8tDpHezS6bfquuzx7J/0T/Oe/Lj57fu6+jb6dfo7+Jv5XPis+QH3ufhh8mT1I/P989f1HfN/89/vXuvL6qzps+pr7MjtcO+b8HLzJvPP8ZTy3PKk8yDycvNr8dvydvcE9oX4k/Yt90P1jfSN8p/qYuur33rjv9xW4BTfxuDh4xfjEeZj5O/lnOQD6kDn4Of55iLjgOUo5aznt+h86hbouunj5QLmM+Jl4HHcSdpa1wHW284h0aHPk9HE0bbSc9GJ0rbUO9QY0RnSD9Nn0rzSLdHlzo3Oh83xzUrKUcz7yXLLOsTkxrjAOcNNxHDDu8VxwjPDQb+1vJC6A7RCtXqsv7DzrF6xa7Ijtui48LuuxLvD9MxCyIbL78VfwC29kLLpshmqcayWoM6m658Ip4Cqq60ltlm0Qbz9tpS5N7QqsaiutKlkqhOnaalbpCOphKr6rSaw8LEmsR+yZ7SdsnG1FrLYs4Kwuav/qrSj9aRwnP2fB5/Coful96YaquOqcrCVr4qyyrEPtzO1wLfstVKyV7KlrmOvBa7HrnmqMa1/qXisuawyrZSsN6zmsdyu5rLUryuvFq52q9arAqeZqZWopaspr8iwlLeXtkW7dbmMuly5VbdFt9e0I7XJtNCz8rIZsQmriatcpIunL6jAqZGtYq26sUWxUrb8tem8frsUxEfAt8CTvjG5qrqCtwi6nbRLuJS1+rcavnW7774mu2a6qrhEuLy3qrdgtwS5YLiMt9O4vLmFuzzAK8DIwSjCfcYexqbNf8tAz6HN3NAJz73N9MzqwsXFtb/9we3CDsJbxW/DrcmKxxDMV8sW0CDQEtjw1jfcf9sE3mDext0+3/Lctt4G4OzfoeDy37TkruG+6KPjjuOC4dffteDG3oHhA+No5V/pxOpn7o7vEfc79iECw/2gB7wBbAD6/hn/w/8tBMIDZv+PAeb4Z/3++nz9+AO7AUAIQQSnCo4G1gqSCGoI3Qm2EZkRUhleGGMa/hpqG6scbRzhHX8gdCD8IIsgeCSWIXQlLCG1IBweRRlJGhwUfBjHHNsebyfDJrguYSy7Ltks8C6VLBYsGyvdJnkpRC3dLmI1FTVWOjc4vjWvNFoxZDDqKsYq+iTyJZAj3iQ5IhwlZi41LRo2YTNbOfg2fTkFOOMzTDVxNfg1CTMxNAYuvjCKL6UwODIPMUowCC9rLcwshy2WLOMuii0NLrctiyyBLe4sDS5hLO0trSj0K18q6iytNOYyeDkTNiE4ZDUCNdwyhC1aLfUjsSY0HSUipB0lIn8m8yZeLd0qNi9mLMsvny1OLV8thS9TL+MvyC/ZKB4sISU9KiAsoC3VM7QwIC/3LEYoVyiPJvImsSYsJ6Mmpid9KTopLydNJ8ofryKuIQMkpyjkKHIvhS3UNMUwMjHLLqQi6CYIH/kkkyhIKnMtES2GMCAuDC5JK3Ej4iPaIDEhnCP2IaEaMR22GM4cXCFYIqYlnSW8J50nTCWFJjwqByiZLKEnoyMpIrgc1R4TF+0bHBQVGUUXbxhFHNwYLRZgFCMThxLuFN0T/hJpEwoZTBfnFlIX6RE5Fi4XIxouHKAcIB/NHGcb8xg0FBMTgw9zDgYIuwiCAswEGwR9BdcJgAnEDh4OMw1FD8IPVxFhFmAUnRl5FTAWgxP/DU4PEwvQDZsN8g5oEMUPxQkpC6kHyAhSChgJ1wraCFoNbwp2CIcIXAeRCKALnAtdDxkPcxDMEbwUyxWAGnEZRRmwGK4aABneGWQXKxEXEeAIdwuEDBsNuxG3EAIW3hR1HHIaFRwFHIob/hyMHfke4iVRJK4q/ycNJpImBCTlJYgmuSZlKqAntylgJrklNiR/IMIhfx1VIP0h+SL4JmYmmSt2Kt8wui9KM5sznzu+OaVANz2/O+A6/jemOPUzuzUjMo0zwjNFM/MymDKBMjgzjjjYN+w/Iz18RHtA6D7JPcQ3BzoyOv07gzsKPgNCT0JzRF9D/EDeQHBCNEGaQjtBPkNOQcs/aj5JOas5kDMINkwyczXnNlc4+zvAO5RBrj9TRHBCk0VZRPVGakW9QRFC9zqkPQE7pDwpOM05LTUPNy06VznDPAs7zTxQO2U8/TreOFI5SDdrOTs6CjyPPrg+Pz1uPZA36TjjNXI2ZTV8Nek10jVMN/Y21TZWN9k4pTh/NqY2pzAJMp4uei9cLM8tIS3qLpQw5DE1NgQ2xz0aO447gjoVNB02LzLFM/IuYjDkK3AteivGLJ8qgyxoLfItlTArL0YzgTDxMPwvZisQLvkqYS4fKxAuYiyPLe4spCx5LKcruyqSKmUrUCuELFEs7iYyKf0kgCcmJj0nwSZ+JhMmNiWFI6EjtSCvIrggryMLJmknPyq+KYIrjinQJtslbSB0ITQd8B5jGQsc3BiWGuUYgxnWFWEXWRibGKgdjRs2HiIcLBrmGXMS9BSUDpgRxA3wD+ENNQ+XEEUQpRAGENoPMQ8oEUkPVAwADPsERAf2Aj4F/wBIA9kCxgO6Bv0FZggsBwIIzQbnBKkEewGOArUAEQIzAfMB5v0z/xj+4f3G+077MPh5+BL5cfgT9z73hvY+91D4+/iB/O37xPzf+yD4Rfhs9DX1qfQg9ZD17PVI9DX1CPc69iv3Mfbm9nH2MPhn9xn1jvUI9J70QfbE9Z72O/bP9fH1E/WC9XH2kPYZ+yL6Tv5H/Vr+Jv7E/CX9kv5a/W799/vV90j4XfYK95j3DvhP/Pf7kgAKANMD7gI3BmAEGAY1BHQEnwMQA1gDcQIUA0gAuQFjBCYEagngB0QLGgorDb8LCQ27C8EOmQxfDE0L9gYaCJUFzQbMBjoH8gr4CcUPug0CEQUQehSXE1wbaBiWGYcXMhMmE+oOrw/oDD0OfQ8oEKQUkROCGOcVJxj2Fd4Y+hbtGWgY5hh4GOUXDxi1Fm4XkxlhGW4dTBwSH+wdmiGdH1kiJSALIYIf2B5CHugaxhttGU0aoBsfGy0hfx7eI9AgdCGJIHsiZyL2JFglBSmcKCQrpymnJ88mZyYzJU8nhiVxJnMlnCVLJWIm9iXiJvImBitEKgowFi4dMZEvtzF2MBAxijCwMU0xKDO0MmQz7jO3N7k3eD52PHBBaD6ePtQ8DzpdOsM5PDqyOqE6EzuvOqw7RDvEPtQ9qEPJQWJGxkTTSLhHu0gbSSFKj0oiTKJLz0y/S3lN9UtjSnpKi0rlSihNjExsTxhOXFERUK1SPVKiVHxU/lWSVWtW0VVNVj9WC1gTWAlZOVk6W5paf103XLVeyl22Xz9fa16pXuVeD16kXONbx1kLWrBZU1poWcNa8FxIXXBi42B+ZRVjKWSQYg9gB2A6XGRdbludXJ5cD112WxVcH1wfXNdew13zX8pefF+CXnVcRlx4WQta0lflWDdY+1h1WVlZ6VisWK9X0ldJV6xXolkgWVlbN1rZWWRZP1YoV2tT+1RaU9pTD1IIUotQvVAFUTlRClIMUnZRpVHoT4NQn1COUA9RS1BDT4ROd0uzS0hHY0mJSNdK0EwDTrtOD0/7T7BOu002TPxJgUkmSEFIDUSyRcpCcESZQ4hEg0IhRE9FFEbySJ1IwkpeSjJNgEw2TndNi0oNS5xEnkaKQYZDU0DbQRZBvEEXQ4ZCRUOoQp1CzEILQgBD9kHYQndB8EHDQEBBPUELQrlCyUMtRAtFu0OTROZCgkPRQSZC8z8pQOk+gz4LPDU8OzloOh05CzpGOO845TUWN741ODcpOQE6Gzx1PN4+Gz4zPlM9ZDkVOpI18TZOMekyqi3/LrQryyyOLEItvy0lLiQspyx0KcsptyY9JxcmwSbJJecmMCWtJvEkQyZYJIklXCN+JC0i+CJ6H0UgkBviHAAa2hrwGAgZiRZKFusPVBETCloNCAxoDqUP/BBdE6wTBxXiFDQTrxMBEakR0wwBDtAHgAlfA3YFHAEhAxsBQQIOAL8Afv4l/7j9iP4Y/u/+R/5L/wj+bf+o/v//bf9kAHH/9f90/J39OPiX+pr3ufnr+Yr6x/pX+i344vdy8rfzLe9A8WvxKPJk8TTyL/GK8rXz0fTq9Q73IPiX+Hn2JPeJ9Gr1TfXE9Rj2jPbR9U/2k/M79BfxrPGs7fPuPOzc7RDu8O6y8NnwwPNo86z1XfUk9t/1MfP381PxuvIj8+PzmPN59GX0BfUu9Tz1VvXS9I30q/Nn8Rfx2+7b7nPsMu1r7J7tqu8n8BnxdvFg8mTyO/Uu9Mf2YPX59UP1jfSD9IDzdvNJ8ODwCe0q7jntUe2R7dLsiO5J7djwD++r8I7vFe/17qHuyO4q70Pvz+/q7zvxzPCe8lvxs/Jl8ZHzYvKs89zylfK88djvBu+D7FvsaO2+7L3u2O3V79/uL/EF8O7xHfFS9GLzZ/Zr9aH5rvcg++j4q/mR+Pv3s/c49Zj1PPXY9G32V/Xw+DT3gvy1+ZT8Jfri+z/6X/vb+lj9/fwzAGD/YgGjAEoE5QIFB2YFVQp3CDkNGgtlDPwK3AqsCcwJZQhQCb4H5AiBB74IyAeBCnMJXA3WC9oPBQ5AEdwPxROyEjQYlBZLG1kZ4RzbGkwdhhtqHF0b4xsDG48ayxlxGbkYlhpCGXQcbRqKHU8bYB3VG8kefh14IRIgNyQKI7gm4iXaJs8mzCdxJwkp6CeuKBQnuybTJDIj0CEZItYghCGkIPUgeiDvIHsgYyBPIHQhNiEwIg4iASRTI0gmuyQEJ4glmSd3JuolxSX4Il0jFB+vH+kbghzsGiQbSxpVGoIbZxo9G68ZPxjKF5MW3BY4FuUWHBf0F/0YnxlBGeoZuhd8GJEWwBb+FKkUEBOGEhoRhxADDVUNPQi+CasGTgjxB/YIGwgJCUoHNwiWBwwI0AlqCQoMLwsUCy8LkQi/Cd4E3gZHAZoDBgCjATP/CwBF/nL+/PzM/Dv7Hvuz+En5Qfd5+OH3RPkM+AP6P/ny+t/58vq/+KD5jPjN+Gj3mPcF9aT1ePJ484rvIPEr7q/v2O3T7irsRe296t/r3Onq6sXpu+qW6+vr4+tw7LTqD+w76r3rDOuj6zPqU+rt5Rvn3eMl5V/imeNc4NDh5N+84HTe/95+3ZLdI9xF3O7acdtu2jjbvdhw2jvZzNoY28fbctuu287ZCNp71g/X5dNo1NTS19Iy0TjRh84Zz1bMQs0yypXLGcoxyxzMNMxazRrNts1zzZnMhsxDyx7Lwsm4yQ/IcMiMxj3HlsSixT/EvMS7w6vDasIbwm3BrcBFv7m+zL1wvR+9/7xAvL687LxHvcm+Ur7Pvw6//L+gv7y/4L9Fv5W/ar9Vv4LAjL8HwVW/6L0Avca6xrpLu/a60LuhuzC8W7zrvaa9HsARv4vBN8D8wrjBc8R7w/vEmcT/xY/FY8bxxRDHX8aZx2vGAMbmxHPEYcMJw4LCQMTGw87HscalyknJEs2VyyHOKM1oz9bOnNHb0L3TtdJM1TTUEdYZ1VrWTNWn1ZjUntVQ1GjW7NQF19zVddfO1rzYItgY2xTaO9yF2+HdUd3g4OLfX+Mi4oXkX+Pj4y3jxeJS4jLiluHv4SXhcOBK4J7f8t8m4f/g4OJj4r/k7OP/5d7k/+Xs5DDkJeS14t3jcOSM5SHnxOe46Y7pWOqm6Yro8edq5urluuOa47ngMOEj3jTfPt163jneB9+/3w3g2+Dx4KHhoeEe4jbiXuLX4vLipON64nvj6uG54sXgPuHG3ADe1dlL26DZONqh2O/YgtZF1zPW7daY1mrXvNYp2NzYQNpn23Pc5Nvo3Evag9t02LLZeNbc19DURtY01EnVJtMw1B3TzdMJ0vTS5s990dbOjdA2zXXPms2sz1bP0dCa0WrSYNPQ08DSv9O+0RbTBc800YTN2c/FzX3PxMx8zsXLNc16yebKO8guyc/HfshsxhTIg8eAyW3JactlynrMTssLzVDLyMzgyiXMhMqIy03Jf8oPyHbJNseVyHLF9MY9wjjE9b5ZwUO+PsCav+HA/8Gjwi/EmMRqxIzFvMQlxszDQMVlwF7CQb4pwOC9Ur8BvVm+2LvWvMe5Zrpati2317RotayzkbTAsny0OrTjtR+1zbaDtpq3sbf5t6q2B7fttJ21drNZtAizr7OasVqyHK/9r7aruqx5qKKpoqdTqNynPKgaqSepI6okqpeq0qpnqgGrsamKqgmqcqqHqtKqF6xDrNWs+qwEqz6rF6j4p2OkLKTBoYehZqBjoAKhIaEeo1ej5KUhpjGp0ahDqqipSqqXqS+qs6msqqKqeK36rMeuGq43rfqso6tKqwWqfamgqBqoRqlbqByr36mErR2sHK/zrbyufa5Br2Cv8LGosVa2TLXWuiK5ib2Suy29iLu8uqG52LiutwO2U7X6s9SztrUKtSO6briWvkW8Z8CgvtLBUsA1w6vBsMQwwy7HrsW2yNnHu8rkyRDNdsuQzXXL0su+yUTJZscCyCjGRsiLxsfJIcj4yn7J58uBymjN68sX0FvO19O30TjX+tT32avXoNqx2BvaVth42K/WU9Xj0wXUUNJo1GvSmtW200bXh9Wz2aHXddzH2YndAdv/3fzbpt5V3dng0d/Q5EPjmOeC5a3nXuVL5p/jK+Q94VjgT97a3bbcX94z3cjfWN6x4effSOQt4sLnV+VG67jo7e2p64fv8O318M7vkPIj8d7yAvFK8U/vx+4J7evtBuxA7i7sqe7m7BXwnO7A8jfx4/UE9Mb3IPbs+jv5u/4U/ekA7v8LA/gBrgNVAjkELwJNBMMB3QEhAKv/yf6W/9r+MgEoAIUCdQGTBB4DtQbvBCgIzAYvC+AJwQ3ODGgQoA+RE1YSfBRAE4sThxKbEdUQ+g9DD0AQJQ8CEeoP9xBoENwR7RDfEagQGhFwEDwTpRJWFvEVuRlWGakc6RvXHEUcBByPG7Ub7Rq2GuMZPhjqFwkWARa8FLoUchQqFEAUsxNFEwET4xO2EyEW5xW/GI4YwxqwGi4cCxxrHEEcfxrBGqEY0hhJFoYWExR8FPcSEhMxERURQA/1DvsMIQ2VDBANnA7mDsQPfRD+EOYR4hJAE44TnxPSEvsSTRGwEWkPDRC0DWkO2QuEDM0JWApbB/YHlgSaBSIDMAQUA9YDbQS/BFwGnAYzCNYI6gnaClIKjwv4CUMLTQmgCusJzgooCqwKrQeMCPYEuwWtAYECG/8QAPf9Bv9+/f/+Cv+FAD0BnQKXA8EEhQWCBgwH0gexB04INwYsB7cDIQXFAMICev9UAQv/UQDo/cP+avzs/PP51/qv+Av6lvkf+9j7X/1d/t7/8wBFAgQDEQQ0A14E6ALJA6gAlgHU/DD+nvkO+5b2Kvid9BL2C/N89FHytfMI8xb0/fP99CH1PPYg9nL3qPY4+FD2D/hs9fr21fMm9Wfx7fJw7yHxUO6672Hske2V6BTq1+Sg5kHiNuQv4TDjhOFq40DiOeSB437l4+Sx5mPl/ube48LlGuIK5Dng+eEN3HDeodg726DW+tid1PrWgNN81SfSw9PNz6XRkM6v0HLPitHbz2PSl8910orP+NGJzqvQjs2QzzbN/871y7fNz8jkyvHEaMfXwWzE179Lwre+/cB3vqDAbL9SwdfAfcIDwpnDY8JKxHbCn8RPwnrES8GVwz3Ak8Kcv8vB3b9cwdu+B8B/vNO9N7qnuwW3L7m7tsa4ubhEuia6wrvku0u98rxivri+6r8ewBrBc7/MwPa9sb8cva2+Vr0Gvva7e7wYuti64bjDucO337hut5a4uLfyuGO5U7qMuxi8273kvTy/Ar/RvgK/1r4rv2O++L4mvf2937uIvJ668rpSuhS6SrqcuYy577iMuEm4G7gUuFC4UriQuUu5TLvYuqS8U7zTvWe9c76mvR++G71EvU68srynu2S7eLqdud+4pbizt9e397a4uLG3vrpmuWK85Lq7vQ28tb1OvL69f7yZvi29pL8HvlnAkL7uvzm+Z7+3vVy/i71Rv2m9zb7svFa+ZLyZvnq8d79lvYvBcL/Zw7XBIMU3w7/GqcTMyEPGR8qwx9/LOcmbzBrK98vTyWTLVMl1y1XJ3MxyyvTOJ8zU0MHNNdImz1nTmNAz1ZfSDNez1C3ZCNfH25DZq94K3CzhFN5t4kjfBuSQ4J3kROHC4xvhb+Mp4Z/jneFi5UTjrugN5tPruOjI7YfqyO9l7Ejy7e4C9FrxRvVb81L2y/QC+Cn2sflF9/b6FvjC+6/4/fqD+F/7BflZ/PP5fvx4+g/9NPua/Qr85P5+/fIAfP/7AwkCPwe1BGwIKwaTCMIGBQhlBusFqgRgA4YCjAEDAVkBtQBcA9EBDQUAA0sFsAPuBbsEkgUsBeIERwXvBTcG1AejB+8JHQm1CosJVQloCJIGVAYNBGkErwIhA0oBzwHR/4QAd/8fAM0ADgFAAkgC6wIDA20DkAOZAxcE0QPIBHoD0wT6AZwDRwDkAU7/lgAx/93/oP7o/jb9f/0z++n73Ph1+sv3BPpT+J76m/m/+9v7gv2J/ov/5P+aAHP/UgDh/R//Tvst/Xn47frt9ln5cvaY+Pf2zfiH+NT50vgE+nb39/gM9tj32/XV9zj3Rvkn+Vf7PftF/RL85f1E+/38kPk++0j3Kvng9cP3avUi91v16faX9FP2efOF9YzzdfUL9Pb10vV/98H3MfkV+NL5dvg9+vD4dfpg+Lz5Ovay96bzRfXK8Xzz//Cc8kPxbPKm8KnxGu9W8Bfug+9l7tjvu+8P8SfxWvJZ8lbzaPJv887x0vKD8RbynvD08JfuRu9r7H/tcuq+6wjpSeoX6bjpM+lX6e3o9egi6SDpuOnk6Svrg+u67ELtxO1Q7rftJ+7i7CjtlOxl7OrriusF657qM+qw6dboYegC59XmruXX5XnmgOa96GvoiOvM6s/tx+zW7t/tiu+l7o3v9e6l7y/vKPBf79jv5u6o74DuqO9r7mfvTO4o7xTu5+7q7RfwAe8O88XxsvZo9aj6IPnA/c77zf7K/Af+ifwx/UT81P3f/Ej//P2nAAj/qgHM/64CggDQA18BiwRAAi8FWAMhBtIE5QfgBqMKigk2DrAM0hHCDxAUzxFBFfsSkxWQE1AV0hPnFNYTHxRDE2sTYhK7EqwRfBNuEpMWQRVxGvAY1B1JHEwfOh6sHyofaiDmH7IgICCXIBgggSAXIB4gyR+XHzMfZB/VHngf2h5fH+seyh64Hm0esR4qH4EfcCDfIL8hTyL5In0j2iM9JLck6CRmJY8lRyW+JVskCiVfIhgj6x4AIN4bUB0OG18c2BviHE4dNB7oHsIfSSAVIawgriGSINohtiALIgoguCEwHyAhqB51IOUdfB/zHFwedxv3HCMawRuXGSQbLhnSGvsY2xqFGXkb0RkAHKwZOhy8GiwdmRy9HlkeMCD+HqAgxx2XHz0cIB4PGj0cTBf7GY4VYBi+FJ8X9hTNF1MWwBhBGAgaeRkHG6gZnRvUGUIcnhmRHGAZmxzyGd8cahrwHBIaSRyOGKkaTxaaGOcUXhfuFF4XKhWbF3kUHReCE0IWQxPvFe4ThxZvFfEXbBewGdgY2hquGK4a6RYpGR8UvhaKEVEUHhCpEpIPyxFMD0oRow6pEOQNCxC6DdUPBg4GEKcOihDfDtYQWw6eECgObxBADjQQhA0sD8kLTg2xCTgLxAdmCYQGDQjgBG8GiwJgBEoBBgPoAHgCZgG1AvwC2wNABBoF4gToBV4EkAW1AgME+QAfAkv/TwD2/dT+5vyJ/YX7Dvw7+sn62PlJ+tD5OvrV+Uv6J/qX+qT6I/v6+0z8Pv1C/f388/wO/PX7O/sb+7z6lvoc+vr5gvlL+Un50vj3+GD4mvj59xn4m/dL+OL33vlO+Sb8WvtS/kH9hf9Y/jMA8P6GAFL/YwBq/yYANv9p/3H+6f7Q/XX/BP6/AOH+KwL8/yEDFAHXA0gCHwX2A4IHMAZ9CdYHRApYCNUKhAg2C78IwQtSCUkMBQptDHcK3QzrCmUNPAuADToLrA1pC0oPwgziEf8OyxPdEK8U6RHFFFESVxX0EpEW9hNyF74U9BdGFZMY2RX2GdgWrxpTF50ZlRaQGOAVZxmmFikc+xirHlcbfh9yHPIePRxcHpsbpR5tG/IegxusH0UcRCHlHewiqx8sJPogTiRCIYwjoSCXIrEfZyJPHzIj0B9SJNsg+iViIvMmfSPsJtYjYydSJEcoISUlKQsm4SnZJlwqUid6KmMnfipIJ7QqVicoK8UnFyzQKDItMypNLnor9y4rLDEvWyy/L6wsdjBGLaIxkS4/M30wKzWgMoM3rDTZOLk1pTibNdY3ITW8N0U1yDhTNj86xTd+OxA5ajwAOqw9ADvvPio8TECrPSxClz8tQ/ZAsUPKQUBEY0KlRNVCo0WoQy1H4kS5SDNGZkkOR09JX0czSYFHAklsR7tINEeoSD1HsEk6SLBLH0oaTnRMeVCwTqNR60/HUTlQSVEQUNVQ7k+xUOFPXlCMT05QS09QUDNPx1CcT7pRgFBGUkRRwFL7UeRSZlLhUoRSllJAUhZSx1FvUt9RGlNRUhlTZFKUUV5R4E8JUHdPck8CT+tOUk45TpxNhE08TTxNn02uTfhNL04PTkZOS02WTTpMt0wATH5M/Ut2THpL9kspSrVKkEgVSUFHtUcqRr9GS0UtRgFFH0Z8RaBGUkZdRwpH3kedRmlHXEU0RkVEEUUVQx5EcUK2Q+5BfkNAQSBDQUHmQgBBQUIqQClBGD8NQDs+XD8DPmE/1T2ZP8Y9yj8dPiBAzj61QGg/LEFjP/1A2D5FQAM+Vj/OPEE+Fjv2PLA56DsSOV47GTlWO705yDskOiY8wTqWPIk7Ez2COxY93DqdPLc5sDsAORU7DzkxO/44WjuKOPc68DcVOmE3FjlgNvA3SjXwNpQ0YDb/Mxk2wTMtNiE0ujYxNZs3WzWrN6003DY1NAE2xTKmNPowDTMvL2UxhS3fL7Qs5C5pK7MtTirILKYqDy3uKyguCC37LlEsTi4sKmMs6ydHKl8m2Si+JVQoKyXbJ9MjmCYsIuQk/SB1IzsfxyESHckfWhsRHscZ4hykGREd4RonHsAbuB6GG0EeGBrtHMcX/hoMFbkYQhPlFkASfRW3EM8TzA7qEb4MAxBvC8QOKAuDDkIL2Q6ECz0PPQvkDosK7Q0DChMNQQlJDOgHIQtjBr0JDQWPCBwE0Ae8Az8HtQLxBSoBNwRnADMD6P/TAtf/AgNBAHoDgQDBA9oA/wM0ASkEHwHuA5wAPgPv/1sCqP4RAXj8MP9f+lX9eflS/Pb5a/z++iL9HPwU/uz85P4X/Sz/7/zz/kL8Pv6G+4L9OPsm/U77Nv0H/K79gfzH/eT77fxW+nL72/gg+if4Z/kO+DD5sviT+Xf5O/oR+un6xvqU+0z76/vQ+wr89/v2+6X7rPve+vf6qPnA+cT4qPgc+Oz3sPeC92f3MPeN9zP3yfj+98v5s/i9+Zf4Ffn09434g/e9+ND3k/mw+LX6l/k/+8T5+fop+S76Ivjl+OH26vcB9s73+/Wr+Nf2/vn79+b6tvid+0T53vxM+n7+sftu/6j8zf8l/QYAYP3w/0T9vv/i/CD/Kvzl/sn7IQCo/CMCd/6nAyUACgTvAFQESgEiBccBWAayAlcIdAR+CpgGYQyYCB0OQwoPDxkL4w7vClgOfQqvDtYKIRAnDNIRtA0EE9kOBRTOD6gVQxGrFzcTlBlBFXEbQhdyHVcZiB9oGxAh6RzKIZAdDSK1HUUi+h09IwsfNyXbILUmTCIeJwEjoSfCI0sosiR3KQomwisiKEougCqeMLgsHDIoLiQyWC5sMeMt6TCwLUMxPC7pMQgvcDKxL2szhzCDNHIxRTUnMq01ojInNkIzHDdbNEw4xDVaOS43LTpXOMo69DjNOsg4QzouOAc61TfZOZM3LjkfN1A4ozYoN/U12DUvNa01QDUcN382LjkyOOk6qznAO6Q6HDxTO+I7eTtkOm86Jjh7ONY1XTZCNNw0zDM1NJgz3DNsM7QzgDPdM8AzTzQPNPc0RjSlNbY0WjZGNeo2gzUHN2Q1pjbBNNU1fzO0NOIxejMhMCAyXi6cMD8thS8PLUcvMy1wL2gtgy9vLWYvuC3HL04vZDEBMT8zITHIMxkw+DLkLqwx1i12MMEsSS81K74tZSn2K/sniyo5J88pHie4KW0nGCoTKPkqPSleLG8qjy0nK+4tIit6LTkqdizGKDgr9Sa7KdMk3ScAIxQmWSI3JbkiRyXKIjAlQSKVJMohIyQYIoskWCPGJTskviYjJMMmmiMhJt4iKCX8IfkjkiBjIskerCBHHUsf0Bv5HUUaeBwcGSQb7BirGr0ZNxukGgEczho6HJMaBRxxGtwbPhqpG8oZHRu5GO8ZKhdGGMEVtRZeFEIVKBP2E0IS1BJdEdMR3xBYEeIQbxFzEf4RsBL4Es4T5RM4FFMU8xMcFGcTfRNGExMTXhPYEsMSIxJYEcoQsQ81D1sO6Q3kDVQN6g1ADUIOgQ2ZD4cOlxFNEKMTZBJgFSQURhb4FIcWDhVDFr0UchUWFJMUOBMWFHUSJxQ+Es4UuRKRFWsTJBYaFBoXKhVyGIAWsBmrF9warBgsHNQZ8B1xG8ofMR2hICMeUSADHuIfkB3RH1UdiR8RHQ4ftRzfHpQcZx8cHREhth5YIwYhRyUvI+AmACWLKLkm0ykJKE4qlihNKqMoDCqCKMEpSig2KdAnkShLJ0ooGifvJ/ImsSfnJiIoWycXKUQoUSqIKcUrMCuILRctui5RLo8uLi6DLSwtKyz5K80qvyoDKSEp1iYoJxoljiWVJBoljCX/Je8mVifyJ20oeCgyKYQopil0KNMpACiEKV4n5yjxJkQoFCZEJ3AksCVVIs8jeyA+IlUfTCGNHpkg0R3pH1IdhR+ZHc4fiB6WIEQfOSEfHzMhXB6nIIkdCyC2HHQfxBuTHj8aCh1ZGBEbmhYuGewUkBfbE6IWhxNvFpcTphYFFCcXXhSQF4kUvxeVFMYXghS2F28UohcCFDoXwBIJFrsQIRSxDh0S6wxaEGsL6Q6uCiQOmwoTDuQKfg6KCyEP+QtoD9cLMg+9CyQP9AuGD/sLtw9QCwgPrgk2DRYHdgozBJ8HCwKLBdEATQRKALQDWQDBA4sAEAT1AGkEgQG8BFQBnQTCACgEQQCXA63/5ALe/ucBQf05AAP79/2U+JP7dPaT+V71gvgc9R/47fS19wX0m/Z98vb0YPHS80jx0vMM8pT0m/IJ9T/ypvQq8X/zSu9/8cTs4+5i6l7scugy6mnmD+hj5BfmFOPT5MjigeRR4+Dk0+NB5fLjUuX54zbl/+MG5efjvOQT49TjKeHs4dDep99T3Sjeydxu3QDcetzf2h7bbdl42c3X29c710TXFtgV2NrZv9mP20nbY9z920zcw9tu28DaLdpf2cvYAdib1+PWy9by1frV4tRN1ffTANWK0wTVk9N71QLUj9b61FzYqNZn2qLYxdvz2QrcHNrV27/ZA9y52T7cztnA21DZk9o42CrZ19YH2JDVxtcB1YnYe9UB2trWA9z02FjeiNvG4P/dxeKu38bjW+Dr41jgX+PR33fi+N684Sbe+uBL3c/fJdyW3v7aTt6y2pnf1Nsh4hze5eSm4Nzmj+LS55rjNugY5HLoaeS36LTk5OjG5LvoceQk6LrjOee14hTmfeEG5WXgi+Tx3//kieCi5k7iF+nC5HfrA+cd7YDo8e0v6S3uWOkP7kbp5+046Z/tAOm97DLofuv/5oHq9uUl6oHllerU5bPr6uYl7W/oh+7r6b7vLOv48F7sKPKI7fvybO598w3vCPSm71D07e+680rvMPKv7Vjwyes276fqWO/06vTwwOxS8zbvQfVG8bf2yPII+P7zZPkx9fT6ovZa/CT4Kf04+Q/9Y/ks/Jv4H/uA9136t/Zr+sf2m/vy93T94flg//n7IwHC/WUCAf9NAwoAiARpAcYF0AJXBocDVwZ3A8gF0QLNBOkBGARFAf8DQwGkBBcCGwauA7QHXwXLCI8GRAkYB2UJSAcXCv8HyQuwCawNoAuNDqMM8g04DJQM/Ao9C7gJNgrLCNoJhAhDCvUIRgv1CWgMGwvVDK4LbAxyC90LAwsdDGELTA2nDEoOvQ1ADrENEA13DCkLpwpXCfkI3gejB/UG2QbyBvEGageKB5gHywdEB3YH3QYRB+AGKAdYB7sHzwdDCIQHBQgaBsMGXwQ3BSkDGgROAkcDlgGIAiEBCgLeAN0BewCeAcP//wD//lMAlP4bAM7+agBx/+8Azv87AXX/AwE2/vr/Vfwv/m36O/wd+e/6tfiu+s347fq2+Nr6HPg3+nL3lPmT97P5U/iJ+vL4UPv5+GT7U/jJ+nT3+vmA9hb5jPUp+B31n/fV9Eb3BfSX9iTz0vWk8lv1hvJJ9eXynvV18yP2DPS69t70h/ek9U34svVo+HX0S/c58i31GfAZ8wHv/fHW7sHxr+6b8XbucfGi7qvx/u4k8jXvdfIo73HyEO9a8kPvh/JA73LyC+478enrL+9T6qbtm+nx7MzoK+yj5/7qu+b76Vzmh+kR5j/pS+WI6HTkuOeO5MLnbOWV6NLl+Oi75N7nK+Jb5WTfluJb3Yng9ttI3z3btt4v27vecNv43iLbmt6s2S3d19dx28TWidrN1r/aLdc929rW/NrH1enZZdR/2OXS+dZS0WvVzc8A1I7O5tKRzQ7SvcxW0SfMx9Dny3XQ4stT0N/LOdB1y9HPV8rcztDIhs0Ux9zLJcXgyaLDNchVw8jHUMS4yFLFvsnrxGTJSMPPx77BPMb9wGzF+MBXxWLBpsWuwd7FssHTxYLBjMXBwMjEer+Bw3i+c8KZvnrCk79Hw7+/WcPAvlvCAL6Awfa9S8HvvSjBp73WwKi9w8AfvhjBdr5ewUu+K8GWvVbAqrw+v5q8776Xvaa/Ib4VwFK9Ub8JvA2+WLtPvVy7Mr2uu0y9VbyxvXi9kr6WvoW/E7/sv96+ob9Mvvi+uL1Svla96L1Pvci9vr35vV2+PL45vsO957xVvHu78roeu5264btKu/G8KLyTvZK8zL2SvBG+prynvhC9N799vXa/nb13v3+9Jb8YvW2+VbyxvXy7rb1Hu+W+Q7zPwOm9zMG7vjrBG750wEi9qcBnvbTBX74Kw5y/YsTUwMbFDML1xvbCIcfywjPG9MFExf/AksVEwVjH+MKDyQrF1spExk7LmcbFy+PGssyfx9XNnsjUzp/J1M+0yunQyMu80YTMQ9LkzOzSZc1d1LbOfta+0DDYa9LK2A/T5tg304XZ0dMl223VqN3513vgw9q/4uXc+eML3jPkVt674wreW+PN3dTjW95D5eHfX+cQ4pLpOeT46pblWOsF5m/rOOY47CXnHe4z6VvwmOt/8eDsPPG67K/wOOy38ETsdvEI7bzyUO4W9MzvMPUk8dn1BfIF9lry7PVP8tn1RvJy9vDy+veA9C75w/XS+Ir1h/ds9Mv21PPc9gX0Qveb9Az4lPUO+bf2fPk79/P4w/bN98D17fYP9Q73XfUj+Kf2bfki+MP5tfjX+AX4Y/e69ir2nvWV9Rr1efUc9aj1ivUz9k32bva59vf1dfZQ9er1gvRJ9a/ztvRb84z0WfOX9PfyP/T68WXzBPGm8qzwgPK+8Lfy0vDg8pTwufLV7xnynO7/8EXtzO+c7EDv8Oyo7+rtuvAS7+PxWO8m8jHuFvFO7FvvbOql7RvpeewA6Wvs9+lY7eHqLu7a6iDuLuqE7anpE+2B6fzsY+nu7O/ojexQ6Pzr5OeH62Xn9+qf5irqFuaS6e7lWum75SnpW+Xj6ALlo+jJ5GzosuQ16JXk7ud65L/nquTk57rk9ef74zbnVuKL5VLgh+P13hXimd6Q4arek+Hw3s3hOd/44RLfuOFt3vzghN0Q4Ojcad9/3N3eudsE3tTaBt0L2iPcf9mD20HZHNu/2HfaC9io2cTXRNm81zDZqNcP2ULXkdhI1onXftWW1tLVmNay1i7XeNby1vbUotXK03/Us9Mx1ETUdNQE1enUXNUm1ULVD9UE1bDUPtTD0wHTfNJF0r7Rb9Lc0RrTYNLO08DSEdSw0uDTY9Kp0zfSaNMJ0jDTzdHG0zTSUtWM0+bWBNWn16nVpdd51ZnXN9Xa12DVONjH1arYP9ZP2djWI9qM1+vaMNiX28bYUdxn2QPd/tm73avaqt6k233fg9y038zcr9/o3Ivg09174rzfaeSu4WLlq+JI5Z/iouQc4ufjjuFD4xPhSONA4YzkqeKW5tbkcOjI5lrpxudT6dnnGems50Lp7ef06cno3+rh6UbrgOrw6lfqOeq76ZnpNul26Rrpxele6SjqyelV6hrqL+ol6hDqO+pl6rbqBetv67jrO+yf7Djtbu0c7kbt+u2p61/sJekC6v7mHuj+5WnnMObe507nJ+mO6GnqCOnh6tDotOpt6HPqNehr6mHoveqY6B7rD+jM6oTmYule5ETnY+JK5UDhH+TF4LDjfuCY43TgteOd4PnjyeBH5O7gfuTZ4G/kfeAV5BfgsOOI3zXji95i4kXdNOER3PzfFNsB3zfaRd6I2b/dVdme3YnZyd2Q2b/dMNld3fDYN91Q2bLd+tln3jfapt6X2RfeXNj83EzX89uu1jfbFdaD2mTVzNnq1GDZq9Q92TrU39h/0yrYJNPC15HTFtgw1KfYXdTY2E3UzdhC1LnY2NNJ2M7SONd80djVYNCy1K/P+dNNz47TMc9g02nPitPxzw/UntC11P7QBdXn0NjUvNCC1JjQP9Rg0AHU/c+f00zP6dI7zsfR0cxI0IPL487cyg/OgcqBzffJ0cx3yUDMi8lkzEnKLc3ryrnN3Mp8zXDK08zayQXM9cgFyxHID8qHx3DJD8fryFLGJMitxWLHh8UTx9XFPMeDxrrHVMdYyL3HnMhRxx3IX8YRx5TFIsYKxYrFvMQ6xSDFfcVQxnLGmcd3x+vHjce/xj/GxMQ4xEbDt8Jfw8PC9cQ8xLrG2cW7x6DGJcjLxrTIK8eeyfHHRsqPyJTK2MjJyvTIkcqbyNXJs8dryRTHK8qtxwTMaMkkzm/LDNA5zZHRns620qPPntNv0EbUBdHK1HLRY9Xl0RbWddKl1tnShdaN0rPVpNE41S3RUNZG0ibZ9tRc3PPXf9712WLfzNrC3yDbkODT29nh99zZ4ufdXONY3q3jnd4d5P3egeQ934nkOt9A5evfY+fu4drpV+Tf607miO3d56/u+OgM70rpwu786MjuBunV7wXqQ/FT6x3yDewa8gXs3fHV64Pyfuw39C3u8fXj7/n25vC/95rxxviJ8tH5kfOb+mf0R/sT9e/7ufWP/GP2Jv0M97H9l/cO/uz3af46+AH/x/jp/7L5WwEu+18DQP1cBVH/iwaTAKMGwABSBn4AiwarAIUHjwGcCJICrgixArQH4AEUB24B1gddAtUJbQQ/DMgGbw7oCD0QsQpiEeQL6RGNDGUSIA3pEsENOxNCDkUTaQ4MEz8OEBM8DpUTtw5hFIoPaxWxEBUXhhKsGUUVbxw0GB8eEhqBHn4aWR5BGooeZhozHx8btB/aG8IfJxxjH/cb8h6eGyof1BtIIP0cBCLTHuAjuSBEJTkiPCZiI/smSCRqJ+ckECiuJUAp4iZXKv0nzyqIKKcqfSjcKd0nbyifJowm5SQhJZkjlyUbJBoopCYsK80pPS0KLPst+CwlLjwtVC5yLV8uli3jLUAtnywlLPYqnSpzKTIpHSj4JyknHyc1JzongiiTKHAqkyrTKyAsVCzWLHksIC1VLBQtyyufLEErJSwaKw0sAiv/K/wpCiuxJ+QoLCWOJtAjYyVMJPol+iWkJ08n/SiLJ1UpQSckKSgnGykkJzIpuSbyKAomYyh3JdMntSQTJ18j1iWnITok/R+lItoemSGxHoUhgh9iIt0gwiMbIhElhCKSJQMiIyW0IeQkuyL8JW4ktCfRJBUoBiNPJiIgbiOhHf8gYxzVH1kc0B/hHFggnh0eIa8eKiL1H3MjCCGdJJ0hSiWoIXglkiGJJZ0hlSUiIQolxx+yI/wd6CHoG+EfEhonHm0ZqB0nGpceuhtMIEkd0SEvHpwilh7nItoeHyNEH5Ajkh/vI8YeTCPYHIIh8xqeH9EZch5MGdcd5RhBHTcYZBxZF3UbvRbvGpsW7xqYFgUbsxYjG2gXthteGHkciRiDHE8XSxvmFPMYEBI1Fr4P/hNaDq8Slg3/EWIN2RHQDUMS+w1rEigNqBEhDLQQ4AuXEFgMOxGeDKUR+QseEY4KwA/PCP8NZQeVDJ8GzgucBeAK0QNDCQsCnQfbAHYG6P+LBVj/CgXn/5kFRwHsBkUC5AcvAtcHFwHNBlX/EwU6/fYCQfsBAS768/9B+gEAw/pzAKv6PQB5+fL+vfcq/ZH2BPyy9i38wPcz/dr4Nv7U+Qr/ovq5/+n68v+T+oT/yvmZ/tj4i/2691n8HPa2+kr00fgq84L3YvOM99n02/i89qH6XPgi/EX56PxE+cz8kfj2+6H32vom9zf6gPdr+iL46/qX+C37ofj6+u33IPq69tH4qfWi90z1H/f69Zb3dffa+BX5Rfog+hz7QfoV+675Xfri+Gb5dfjA+GD4dfj59+j3/fbG9t71dPU49ZX0f/Wl9K/2pvVq+DP3/vmT+Kr6Dvkx+m34N/lQ97j4pPYP+b323PlS97X6+fc3+0v4Pfsn+O/6ufdT+vb2l/kJ9oX5xvV1+of2wvul9878e/h4/ff4+v1h+cD+C/rk/wP7CQH6+8wBl/zsAZf8ewEA/PAAR/vJAPL6NAE0+zMCGPy4A439bAUx/+sGmQA/CMMBXwm+AjMKdwMiC0QEgQyBBRoOEAdwD20IFBAYCUcQRgmhEIsJLREQCh0SBgvYE7MMxxWYDjUXDxBaGEYRjRmfEvkaNRTTHB8WvR4IGLYfABlTH6wYjB4BGHgeARgHH6UY5h+oGVMhPhuGI5sd6CUeIDwngSEMJ1khhybiIBQnhiHQKGMj4yqcJVssRifaLO4nyCz7J9osJSguLYUoWC23KEIttCglLb8o/yzGKOQs1iiHLZopTi9+K3Uxvy3FMi4v0zJVL+Qxfi5lMCEt4y7MK/QtDSvTLR0rhC4GLMgvgC24MJguoDCeLvIvGS6UL/Et5y9+LsEwjy+LMZUwgDHHMEowxS+ULkAuaC1DLRotKS0zLXwtFy2OLYssMS34K88s1SvgLDgsei3rLF4uZS3/LmYtLC9KLTsvBi0dLwMsQy5IKrAssCg9Kx4ozCq+KIQr0CmzLEQqSi2zKeAswygaLE8ovyt2KPEr7ChwLFkp7yxBKfIsaSgzLGInOSsyJxYrLygnLFIpXC05KUktsifFK+olACrdJPUoliS1KO8kGCnUJQMq8yYnK+4nHSxUKHMsnCezK/8lFiqnJL4ogiSSKCYlKymBJYApOiUwKZokgCjYI6knQSP4JhsjviYyI80mByOdJmoi8iW2ISUlcyHDJOQhHCXUIu8lYiNYJqAieyWWIGAjLx7oIGccCh+lGzAexBsvHnkcwh6aHbwfvx60IEgfFCHQHnwgfB0SHwMchR1GG7IcPRuCHMka4xtuGV4a5herGAQXnhcqF54XJhh5GDMZahmhGbgZZBleGQoZ5RgaGcoYoRkjGSIadBnvGRMZ7BjwF6UXihZFFgwV5hSaE08U4BLxFFgTahaoFAQYGRY1GSkX5RmyFykazRczGrwXcRrsFwEbaxhvG8YYTxuJGIUaoRd5GYMWAhkBFs4ZyBbtG+UYgR54GyggMB1ZIHUd0x8FHeYfMB0IIV8eYCLGHx8jnCA5I9Yg/CLCIIQicSCaIa4flyDVHo0g9R7bIWkgpyNSIgYlzSP1Jd4ktybIJSsnaSZAJ6cmGierJuUmnCZ7JlImmSWMJVwkZiQ9I2Yj/SJHIxAkeCQhJq4mKCjUKOgosClNKCspRicwKG4maifnJf0mtCXnJqMl8yZLJbImXCTXJe8ieCRxIRUjqyB3Ih4hDiNgInQkeCOqJXcjyiVHIr8kryBLI2sfLyKqHpMhER4ZITAdXyDVGykfHBqTHcYYXxy9GHEc4RmuHRUb+R5mG2MfmxqyHuMYEh25Fv0aCBVeGYQU7xjcFF0ZIxW4GcMUaBmvE2EYKhLmFqUQbhXJD6QUHhAFFW4RYxbpEuoXlBOiGP0SFRi5EdkWvhDpFV0QkBXiDxYVkg7LE8EM+xEZC1gQIgpsDzIKhA8XC24QKwyAEfgMRxJyDboSZA2oEqAM4BG2C/QQawumEMQL/BAhDFYR4wsNEb0K3A8NCSMOugfCDHsHcwxcCEINxgmfDs8KnA+zCnMPpwlYDsYIaQ24CEwNIQmeDS4Jiw1RCJIMogbOCqoExggoAy8HowKSBiID+wZLBAoIcQUTCdcFWwkhBYUIlwPeBhwCQQViAWcEbgFYBIkBWQTNAH8DDf+aAe/8Wv94+739SPtn/TH8Mf5S/S3/gv05/3n8Cv70+mD87Pk4+9f5Afth+mb73Pqy+6f6TPtq+en5ePfV96b14vXq9AT1jvWC9cv2lPaG9xz3NPef9m32svX59RX1Avb39Hj2S/Vc9xH2ifgY92r5w/c/+WT38vft9Wr2RfTw9ajz5vZ49FX4w/UM+Vb20Pjx9X74ePUS+eD1lvo793f88vg+/pf6nf/X+/D/C/zf/tv6QP0W+X/8LvhJ/c74Gf97+goBT/x1Ap39GwMl/mMDTP4oBPD+2gWBAAUIkgLqCVsE9ApIBeMKGAUbCjYEnwmjAw0K+wMxCwMFlAxHBuQNgQfnDnEIiA8CCTQQlgldEacK9BIqDJQUug3BFdkOCRYPD3UVaA69FKANnxR3DTkVCA5UFhQPihc7EFIY9xB8GBcRhRgXERkZqBFdGucS7BtxFDcdtRXOHUMWrB0dFmQd0hWGHfYVDh58FpkeBxfvHl4XHh+TFzsfsxdaH88Xwx86GPwgeRn9IoMb5CR4HdoleR7MJWoeJiXGHYEkLR1IJAcdlyRoHWklRR6JJmsfZydVILonuyD7JxAhvijiIeEpEiP7Kjok7StAJb0sKSZoLewm6y2FJ1ouCijSLpIocy9EKTUwGyrTMNYqPzFfK8Ax/CtmMrosCzN5LRA0mS7ONW0wizdCMmU4ODN7OHAzfTiXM804AjRyOcE0RjqwNds6YTbiOoc2vDqENv466jarO7U3aDyQOCo9cjkVPn86/D6GO3A/GzxdPyo8RD8xPKo/ujyMQMA9cEHDPsJBNj9YQe8+ckAtPng/VT3mPuY8VT94PdRAGT9wQthA9UJ/QTpC5kAxQQFAokCWP4NAmT+CQLU/akC6Pw5AhT9LP+w+Lj72PTQ9GD3pPOo8Zj2NPSM+ZD5VPrE+uj04Pqk8SD2JO008zTq6O586sDuMOr07DzpcOwE5Xjp/N/A4BTaTNz819DZsNUo3CDYMOFA2czgLNkM4dTXDN9Q0NDcxNKk2eDMMNsoyfTVXMig13zHUNAUxFzTgLwgzEy9MMgYvRzIuL3oyzi4xMgAugDFcLfcwIi3RMC8t7TCDLU4xWC4rMlwvMjOEL2EzES78MYQriC9ZKXktlSjJLOEoKC13KdAtAippLlEqyS4aKqouRynyLUAoAy27J5ssJCgiLeAo+C3JKPgtqSfrLEgmnStIJbEqwyQ9KqgkMiqnJEEqJiTTKecioyhzITwntSB/JjohAie0In0o1yOkKV0jLildIS0nBB/PJBId1CKgG1oh8hqjICMbwyB4GwohFBuTIN4ZTB+fGP4dSRiaHfkYOB7EGfUeuBnUHpEYmx2bFpcbMRQkGeIR0hZ3EGgVNRAjFVoQSRXTD8cUIA4dEwAMDBH5ChQQuAvmEFwNnBJiDrMTyw0xE6MLIBGzCEkO7AWcC/EDtAnnAr8ItQKiCMwCyQgyAkMIlwC8BsL++QTJ/RUEKP5/BDH/kAXb/0AGnP8HBm3+5wSu/DQD5vpuAZj5IgD++Ij/rPgx//33fP659jD9RfWz+5P0/Ppa9bv7PPeX/RX5ZP/i+RwASfln/3T3eP0B9fL6//Le+C7y9/c88uz3LvLG92vx5vY58I31X++N9J/vpvTl8Mj1aPIu94nzMPjb81f4DPNe93jxofX77/jzL+/+8vHujvKZ7gjyve3+8I7sn++H62vuK+vg7dPrV+6E7dLvou+58SrxCfNK8fDy6u9Z8entI+9l7G7to+t67Bbrtut26tnq6+kT6lzpRumB6Czo0udG5yLoYudU6V/odupK6erqhenO6jHpgeqm6D/qIOgT6rTn1+k/5wnpP+ZN51fk+OTP4dnidd/14Vje++Ia33DlUeEk6M/jCeqC5Zvq5OUK6iXlCun241XoE+NO6Nbip+jz4p3oreKY53bhA+a73xjlq96F5e/eEOdR4CXpQOIq6x7kgOxI5c/sbOWX7BDlCe1p5cvuF+f38C/pzvH46YTwo+gJ7h3mFOwa5MfrwuMe7RTlc+9o5zfyLurP9M/sgvaO7hH3Le8x917v2PcT8CT5bPE4+pDyJfqK8sb4P/H+9o7v8PWZ7kX2DO/599/wUPpU8z/8XvUw/WH2YP2l9rv9Gff5/nX4yQBm+gACvPuxAZD7FAAU+hz+OPik/Nv2Gfxo9qz8E/dP/tD4YwAB++wBrvxdAkL97gH2/GcBjfx0AbL8/wFV/UoCuf25AUX9XQAK/Lv+jPqI/YD5ev2b+YX+zfqr/xb8CgCZ/Jn/T/zk/sb7fv6N+57+3/sZ/5L8kP9B/aP/jP33/hX9XP2u+yr7sfku+er3Ovgx95v4zveo+Rb5RPrw+SX6DPri+QT65fk/+v35jfrj+aj6dPlo+mr4k/me9gL4g/Qd9ubys/R58nb0N/Ne9TL0hvaO9A73XvQH9z70C/dD9DX3HfQ09wD0Pvde9MD33/Rh+MH0XfjW84z3g/JP9k3xLvW28K70x/DU9N/w/vSa8M30UfCV9FfwqfSQ8Or0//Be9bbxGfYo8pH2gPHv9cPvN/QT7orygO338RTuifL87mzzb+/Y8zLvk/N67s/yeu3E8Ufsh/BY643vdeuc773s1vA77kPy3+7S8ljuNfIB7cjwi+s875jqMu4a6pztlOn77NDoHewa6Ezr2efu6kToPOsz6QrsBuq77Azqn+we6ZLryecb6qfm1ejX5eHnQeUn5xPl1eaB5R3nB+Z957rlBuc55FzlPeI54xPh5eFu4Rvi2+Ji40jkpuQH5TzlAOUJ5WDkP+SH4zrj2eJj4mXiyOHr4SXhOuFK4HfgXd8a4Nfee+AR33Ph4d964sDgJuNH4XDjbOFq40XhEOPN4IziMOCB4g3gWOPQ4KLkCeKC5d7id+XM4o7k4eFR46jgmOL43/PiYOBN5MzhFuaq453nTeVy6D3mreiZ5svo2uYJ6T3nLOmI58/oVOcG6LXmi+dm5svn0OZQ6IPno+gA6PfogOiE6Tnp9enV6ebp8elw6aXpLumL6cXpSuog68zrXuwv7cfsu+1A7Fjt/+o47Gnpwuoe6JXpe+cQ6X7nLukQ6Nrp/ujg6tfp0Otm6nXsuurc7Ljq6+wy6nbsYem265zoAuvB5zXqjOYQ6WLl9+fq5I/nHuXW53rlR+ii5YPoX+Va6LXkyOcK5DnnyOMU57/jK+d+4wrn6uKW5hDi3uXu4N7ko9+145PexuIR3mXi+t1t4tvdauKB3SziG93h4cPcoeFt3GPhLdw54fzbG+GS28PgwNoD4I/Z4t4+2KDdWtfK3GTX4dwq2LLd2Nhs3rHYT96T1zrdG9bK2yDV19re1JraGdXd2rLVetty1j7c4tax3LnWi9wB1tPb8NTD2gLU1Nms03zZr9N82XTTPtkY097YPtP+2A/UydkO1cDavNVk29vVettE1djaAtSK2aLSHdjn0VXXHNJ71+bSNtiy0+/Y9NMf2XXTjdiV0pnXD9L91jzSFdff0qHXkNM62BXUpdg/1LbYy9Mn2LnS+daQ0bPV7dDz1OLQy9QI0dLU7dCX1HzQBdQk0I3Ta9Cw0zHRVNTb0dvU29G31PfQr9ODzxbSYs7P0CDOZdBszovQwM630N3OrdCjzkrQDM6Lz2TNuc70zB7O6szszWzNQs5JzvTO385gz6nO/c7Fze7NwszAzBfM58v6y57LXszVy8zMF8yfzL3L48vTynzLQMoXzK3KbM3Wy7vO+MxTz2LN9M7YzB7O1suczSXLqs0Jyx3OTsvYzt3Lvs+YzHjQJs290D/NstAJzdnQBs210bfNH9P3znjUJ9Bt1fHQAdZe0S7WZNEW1iPRTdY00TfX99Fg2PrSD9mF0xzZa9P62CbTVtld04rab9RA3APWud1a17zePdi53xvZ3uAf2rzh39oy4jfbsuKa22/jO9wG5LbcL+TF3CXkodxj5MbcR+WS3dXmCd/B6N7gjuqW4r3rseMk7AbkEuzg4/XrsuMv7Nvj5OyC5K/tP+Xg7WLlh+385HPt3eQT7nHlJO965mLwruef8ePoivLI6QTzPOow82LqKPNY6gzzOeoj807qlfO/6in0U+t79Kbrb/Se6z70b+tK9IDrB/VC7Ib2x+0m+G7v+fhJ8Ob4PvC/+CHwH/mN8Lz5NPEF+ovx2vls8W/5EPEd+c7wJPnm8JP5ZPFc+j/yjPuC8/38B/UX/jT2Vf6H9v39Rva8/Rz2+v1x9tD+YPcjAMv4aQEq+vMB0PqhAZr6AAEU+soA+vl0AcD6uwIl/OoDcf2wBFb+YgUo/1EGNwBxB3gBjgi3AmIJqwO7CSUEkQkeBO0InAMTCOcCsweqAlcIcQPMCQwFaQvNBqwMNQhcDQoJfA1QCVUNUAmDDaMJaw6xCqAPDwwnELsMfA84DDIOFAtHDVEKOw1sCsENGws8Dr0Leg4iDNEOoAxYD1ENzA/tDR4QZg6OEP4OEBGpDysR6g99EGUPKg85DsIN+QzdDDwMpQwrDM4Megz0DMgM6AzjDJsMuwwRDFoMtAsiDAgMnAzTDI0NGw37DVMMVQ3cCgUMcwm/CnsI7QnrB4EJagckCbsGmQgABgAIegWcB1EFlgeaBQIILga1CJ0GRgmOBlUJ7gXWCOoE7we+A+EGhALDBUwBpwR3AOsDUgDgA3wAIgROAAoErv+BAyD/CgNK/0gDRwBcBF8BiQWhAeMF+QBSBQcAeAQ6/8MDnf5BAyn+6ALG/aMCTP1HAqr8wwEO/EcB1/swATH8rQHa/HcCcP0tA7z9nAOy/bEDTP1sA5T80QKi+/0BvPoyAR36rwCg+UoA3/ig/9z3sf4A9+b9vPay/Sv3L/759wf/k/iq/6H4v/8V+Df/IPdE/kX2Zv3o9Qb90fXp/Gz1fPx99IP7SPM/+jDyGflv8Uj4CfHQ9w7xv/eH8SP4KPKu+FDyvfim8f33fPC89mzvlfWz7sj04O3i83bsZ/Kw6pLwPOkT72PoNO4R6NrtOugC7tzopu6N6V3vjell74vocO4e5xLtFuYa7JXlresf5UzrMuRz6qbi/+jg4FDnZ9/v5WDe/+TY3Y7kKN705DrfGuYY4A3nAOAJ5xzfOOYL3jblO9105MLcB+RS3KPjltvv4nXa1+ER2XfgvNcm3wjXc95S17zeSdix3zPZleCQ2ergcdnA4EjZjOBV2YzgXNmC4BbZK+CM2Izfx9ex3qLWdN011ezbFdSv2uDTXNqk1ADb4tUc3P3WEt2Q13/doddp3YnXKN2P1wHdpNfs3JfXsdwg1wrcANa52nTU+thC05TXH9M91xjU/teP1T/ZvNYz2j3Xe9pd12DaiNdP2uHXbdpT2KPapNi12mbYN9pm1/bY+tVL17XUxtX508fU79N71IDUy9Rl1W3VSdYO1u3WbtYz13HWT9dJ1qDXVtY22KjWntjL1kvYNNYw19XU3tU/0wDVH9LS1K3RFtWt0YfV3NEf1jLS2tar0pPXI9NO2J3TRdlT1G3aO9VJ29jVd9vH1RXbKdWD2lzUEdqu0/LZVtMg2k3Tddpu0/favNO220vUidzv1FvdltWQ3qTWcOBf2HfiRNrL43vbHuS028XjQttG47HaEeNt2lXjpNr14zvbvuT/24jlx9xO5o3dRueI3qro8t9v6r/hOOyS46XtDOWI7v7l++6A5jnv0OZd7wbnbO8p56/vgedJ8DLo1fDV6N3w9ei+8O/oVPGd6QLzZeth9d/tqPc/8D357vH8+cjyJvoP8wf6DPOz+dXyPfl58un4QvLv+GLyKfm58nj5JvMg+unzUPs39bz8vfbo/Qf4l/7S+ML+GPmL/v34Ov7K+AP+r/ju/bj47v3X+Nj94fh3/aD4v/wI+AX8cffQ+2D3YfwY+HL9UPlx/nj6Af8z+yn/iPsi/6/7Df/L+8n+u/sp/k/7Pv2b+lr87fm9+4r5bft0+T/7gvk0+7L5ePs0+g38Bful/Nv7/vxy/Pb8p/yQ/H78D/w6/L37I/yG+yf8O/sW/M364vsU+mD7Gfmd+mv4I/p2+GP67fgN+135rPu2+TT8IvrN/ML6mf2I+4j+Ffw9/w/8Xf+Z+wr/Evul/pb6SP7v+b/9KfkV/b/4xPwM+Sr90vkG/p365f5C+5r/ufshAPn7bgAf/KAAOPzDABj8qwCz+0sAPvva/9T6c/9y+hH/LvrK/hb6r/4R+qT+DvqZ/j36wP7K+kL/ivv4/zH8jwCq/PkA+fw3AfL8HgFt/IQAgfuC/2v6Vf6C+VP9H/nY/Fz5+fzh+WH9NvqZ/QT6SP1j+Yj81PjX+9L4tftZ+Rj8+fmU/D36svz8+Uz8ePmi++P45voC+Nz5vfZu+Ir1Evfm9EP20vQF9if1MPbb9bf23/aQ9wj4jfjz+Ev5LflX+Z74m/ik93T3q/ZP9u31ZfWF9dH0ivWr9AT2+/Sh9m/12/aD9a72MfWu9hH1SPeN9VD4fPZr+X/3VfpW+On63Pgj+wz5/vrj+HX6Wvix+Zv3GfkM9/L49PY0+Uj3svne93D6uPiZ+wD6GP2h+5L+QP2y/4n+RwBH/yoAVv+k///+QP/J/ij/3/4L//X+zv7o/q/++f7y/mv/qv9VAKoAhAGOAZYCMwJpA9kCPASmAzMFVAQNBpYEeAZ4BIEGIQRRBo4D4QWxAiYFvgFVBBcBzAP4AMoDWAFFBBQCHAUaAzkGQAR2ByIFaghUBa4I4gRNCEMEuwe+A0MHMgPBBlgC8gU+AeEEVgACBPP/pwPb/5kDsf93A4//YAPN/6gDWABBBMYAvATMANIEcACHBO//GARj/6EDnP7xAnr95wEq/LEA3Pp8/6H5XP7A+Jb9oPiS/UL5T/43+l///Po+AEL7ngAU+4gApfowAPn5mv/v+KP+vPeD/c72p/ww9hb8mPWN+/70APur9Lj62PTv+nL1kfsq9lD8r/bb/OL2FP3U9gj9nfbU/G72qPx59rX8ifbE/A/2SfzN9AX7RfN5+WHykfit8tr44/MI+jL1UPsY9i/8q/a5/A73Ev0r9yP9Affv/Nn2ufzs9r38DvfR/Or2nfxq9gr8xPVT+0b1wvoj9Yr6dvXJ+j/2e/tB92T8Gfgl/X74cP2G+F39qfhm/R/5v/1v+fL9+/hg/cf3C/xx9pb6jPWQ+TD1Efk09fT4lPUw+U/2xvk094b67PcY+0j4T/tj+EH7bfgj+2H47/rv91P69vYx+cD10Peo9I323/OY9ZXzI/X281f1xvT59YD1h/bU9az2z/V59tj1U/ZT9p72Ffcx93H3Xff29rP24/Vv9cH0HfTV8wHzQ/M+8kPzDPLG817ybPTV8hH1SPPU9dnztfaJ9Jf3O/V4+On1Hflg9jf5RvbU+LX1RPjz9J33HPQf927zWvd783T4ZPTb+Zv19PqG9pb7+vYK/EH3x/zQ9wH+3PiB/zD63QBf+7sBEvzyAR78oQGi+y8BBfsHAbX6egH++n4C2/vIA/38HgUt/oIGa//4B7wAbwkOAsUKQAPmCz0EzAwDBVANZQUoDRwFkgxnBF4MFAQCDZwENA6wBXMP0wZyELcHIRFLCNgR6gj3Eu8JXhRCC6wVdwzEFnwNpRdJDgwYnA7HF0QOJBeSDa8WDA2tFvsMEhdTDb0X8Q2CGKkOOhlXDwQaFxAjGy4RjRyREugd5RPRHsoUAR/2FGYeVxRfHU0TkBx/EmEcUBK8HKwSRB01E7sdsBMbHhUUax5rFNge3xSoH7YV0yDpFvAhERjNIvkYZiOeGYkjzRkiI3QZfyLfGOchVxh+IQAYjCEgGBEithitImcZXCMqGn8kZBsbJhUdsSfDHs0o9h8sKXAg3ig7IF4o1B8vKMIfYygSILUogiAHKfIgbyl3Ie8pGCJ7KsUiLiuXIzMsvySULUEmJC/0J5wwjymPMacqsTHtKkUxpirZMF8qszBhKsEwlSrnMOEqFzE6K00xmSupMR0sZTICLZwzZC4rNRswtzbSMdY3HDM4OKgz7TeIM2c3LjMEN/cywTbgMoY2zzJaNtEyQjbkMi02/DIjNiAzTzZ5M+I2OTTgN2Q15TiVNmc5RTdCOU03vjj3Nh84hDZ/NxI23zahNRw2CTUWNTE0DDRTM24z4jJ6MxozFTTiM9w01TRWNXo1TTWeNfE0bjV/NCc12zOtNNky1jO7MeMy8DBAMm0w6THML3Ax6C63MCAuFjDhLf8vQy6IMOAuTDExL8ExFy/MMeQuvTHBLr0xci6PMdMtEjENLWwwMyyzLyQrxC7yKbEtDinuLNIo0CwdKTwtjinOLespSy5BKsQutSpaLxsr5C8GK/QvVCpmL20ppy7NKC4uaSj0LQQouC2TJ3MtPCdGLQQnOS3xJlEtCSeULTon8S1qJ0supiexLvgnLC88KJYvUijTLyQoyC90JzsvTyY1LkQlSS2+JN4sdSSuLBIkYiy0IxcsnSMRLNsjXixLJNospiQ9La4kSy1sJAwt+COYLDkj1ysiIrsq/SCOKR8gpiiaHxMoRR+wJ/0eVCexHvImZh6QJi0ePSYgHhQmPh4UJkIe+iXQHWcl1BxKJLEbBiPNGgEiJBo3IXIZZiCWGGofrhdkHvEWjR2YFhsdnhYKHdEWJx0EF0kdExdLHcYW8xz/FSYc7hQRG8AT4hmDEqYYYRGKF5wQzhY1EHIW6Q8yFmgPwRWzDh0VNQ6yFFsO6RT0DpQVVA8JFg0P1RVDDh8VZA1QFKoMqRMGDBYTYwuEEtcKBhJvCqoRHgplEecJOBHWCS4R8glQETkKmxGUCvgR5gpKEhALcxLjCkASOQqREVkJqRDPCBMQzwgGEBcJQBA1CUoQ6gjtD3QIYQ9DCBkPgAg5D/4Imw+OCQ0Q/glbEAwKRxDICd0PfQlsD04JFA8fCbsOzwg9DlkImQ3rB/sMtAeSDLcHYQzXB0sMFghUDJUImwxKCRYN3AlsDe0JQg2VCa0MPQkWDAMJnQuuCAYLKwhBCqsHfglRB+AIHQdpCBsHIghzBzMIMgirCAYJOQleCUkJ/gigCFUIsAcDCBYHGwjkBicIpAbaBxAGegdmBVwH/wRbB7QELgc9BPQGuQMTB48DsAfkA4EIbQQfCcUEfQnbBNYJ7wQ4Cg4FbAr/BFUKqQQWCisE5wm/A+4JjAM2Cp0DugrsA34LfwR3DEoFUw35BeENYAZdDrcGBg89B8sP5Ad3EHYI+hDgCGUROAm7EX0J4BGTCc8RdwngEYAJZRIACkkT4Qo3FMwLDxWmDPcVkg0PF7AONRjdDy0Z3RD3GbIRthp9EkYbGhNdGz8TERsCE+ka6hJFG1YT9xsZFJAcxBTzHDkVgR3bFZIe/hbXH1YYzCBgGWQhDBr3IbMakiJjG+IixxukIp4bASIPG3ghmxp1Ia4a8CE+G4Yi6RsKI38clSMgHSgkxx2cJE8eACXJHn4lWh/kJdQfyiXQHyElOh9FJHQepCPpHVwjth0wI6EdASOKHRIjsh2ZI1MeWSQvH+Ik1B8DJRIg7yQeIOwkOyDyJGQgpyQ+IOAjnh/lIsweGCIpHqch5R2UIQMeuCFWHtAhoB7NIdMe5SEfHzYipx+2ImAgRSMoIaQjwCGNI+Uh+SKLIQ4i3SDrIPMftR/6HtoeWR6sHmceGx8OH8Mf8B9PILQgmSA2IcIglCEOIRUiiyHGIgEibiM7ItojFSLiI3AhaiNdIIQiUh+hIdAeSCHrHokhTh8OIq8fkiISIBUjjCCuIxUhUiSWIe4k/SFtJTQiuSUmIr4lxiFwJQshxSQUINsjOh8NI8cepCKyHpYiuR6jIrgepSK8Hqsi1x7GIhIfACNyH1wj3x/DIyYgASQLIN4jdx9AI34eOSJfHQ0hbRwLINgbZh+NGwcfWhvAHiobex4DGzse9BoVHhUbGx5vG1we6xu5Hi4c4R7tG4EeJhuaHQoaXBzGGPcaiReXGYIWaxjEFYoXRhXnFggVghYfFXIWihW2FicWKxe9FpgXCRe6F98WaBdDFqQWYBWYFYQUlRT3E+ITvhODE5oTOxNCE8MSrRIPEh0SYhHtERkRRxJfERYTHBIgFBcTJxUVFN8VyBQCFukUgxVuFJgUixOSE5ESrBK7EfcRHhF2EbcQNBGUEE0RzxDOEXgRpRJ4EqUToxOiFM8UYBW+FZ8VMRZkFSsWAhX+FbkU7RVyFNwV5ROHFfoS1BT1EQYUTxGVEzwRuhOiEVQUYBJGFXYTjharFPQXchXsGG8VFRnBFJQY4BPcFxMTOBdUEp8WehHpFXAQARVYDwgUgA5MEzYOHROPDo4TaQ9/FGsQkxUWEVAWEhFaFm4QwRWGD+UUow4JFNANPBP+DGwSGQyHERcLhhD3CWIPzwg2DvEHVA3EByANUgipDSkJeQ6xCfsOmQndDu4ILA7yBywN3gYWDLUF6gpnBJsJBAM5CK8B5QaCALsFsv/xBHj/vATA/w0FKAB+BVkAuwU9AKsF1/9UBTv/xgSe/jcEHv7GA6P9WQP6/L8CG/zuARb7+AAK+vj/Ivkc/5T4mf6H+Jb+8/gK/4/5rf8B+iUAM/pbAEv6dQBq+pYAZvqTANz5CACP+Lj+y/by/D71YPtl9IL6SPRd+qn0uPpZ9V/7KfYl/Nz2zvw19xv9J/cB/e/2u/zQ9o381faD/Mv2avx49gX8yvVF++b0TvoH9Fz5W/Ob+AnzM/gh8zX4l/OT+EX0J/kR9dr52/WK+lL25foi9pn6UvWs+Tv0ePgo80b3LvIt9k/xK/We8Fr0PPDV8yPwmvM08IbzU/CA83bwf/OK8GzzhPA/83jwDPNx8NzyRfCG8rPvy/Gl7pLwRe0I7/rrke0a64bsnurc6zXqRuvc6b/q6umg6ofqD+tU66zr1uv/6+Hr3OuV617rBuuf6i7qlukR6Uro6+f05g3n4+WY5jzleebr5Jzm3uQA5xDljuds5QXoseU/6Ljlaeiz5dDo5+VR6TXmdOkn5hnpmeWs6Pvki+iq5IjoduQ16PHjkece4yDne+Jb54fiTehI46DpbeT+6pzlMeyg5h7tYeez7cbn2e2/56btX+dY7ebmIe2E5gLtOeb+7ArmQO0k5tntk+aV7iXnYe/L53/wwej/8RrqcfNm6030HuyO9DvsqPQx7AX1bOyQ9dXszvXx7Hb1euzV9LrrbPQz6330J+sJ9ZXrHPaN7Ln3EO6I+cXv7PoQ8YX7kfF/+3XxQfsh8QH7zvDH+n/woPpF8I36IfBx+vTvO/qv7yP6ie9y+svvOPuE8Cn8afHV/A7yFf1F8jP9WvKJ/anyD/4q82b+fPM9/lDzmf2p8q78vfGz+8Pw5vr376L6tO8s+0DwVvxv8Zr9uvKn/s3ziP+29EIAefWqAOr1pADv9UwApPXF/yn1GP+J9FX+1fOs/T7zf/0h8xj+zfNM/xP1ewBW9jcBJveqAa/3OwJZ+AIDNfm7Awj6OQSg+mYE6Po1BNH6oANZ+tACp/kNAgH5owG2+OQBFvniAjb6VgTL+9MFav0dB9f+JQgBANkI2gA8CWIBYgmtAU0JvwH1CI4BcAgwAQwI8wAWCCYBpAjeAXsJ4AI4CsUDsQppBAwL8QSIC5gFSgyFBjwNpAcJDp8IUw4WCQgO+AhTDXAIVwyjBzoLtQZSCv0F/wnZBVIKXAYTC00H4AtICG8MBwnMDJUJMw0sCqANywq0DRALKg21ChcM0wnTCsEItAnSB/wISwfBCEAHzQh+B8wIrQeICJwHGwhfB78HMwekB0gH0wepBzAINgh9CLMIbQjSCMgHXAiCBkYH0ATCBSYDRQT6AUcDcQHrAlQB+QJKARsDNgEyA0cBbQOqAfsDQwK8BLUCWwWvAn4FBwL/BNcA+QON/9oCl/4OAv/9oAF4/UgB4vzdAFz8hQAU/GwAH/ykAHH8JgHt/NMBfP2VAgv+VgNV/tMD7/2jA8r8tAJj+4QBRvqdAJf5JgAj+en/r/it/zP4Zv/l90//Gfi5/+b4vAD0+f0Bq/rnAqX6EQPp+YQCyviQAav3nADY9u//VPaS/+/1T/+H9Qf/MPXK/un0nv6Y9GT+OvQZ/vvz6/0A9P39Q/RJ/o30mv6H9Jf+AvQS/irzN/1J8lD8dvFy+5Lwg/qH72f5VO4j+EDt+fbB7GH2FO2a9trtQfdz7rr3h+6p9xTuEvdG7R32ROzz9CjrrPMI6mDyCOk18UnoSvCz54nvD+e77lzm3+3U5S7tp+XZ7LzlyOzX5cHsyeWP7IDlKOwU5aLrqeQd6y7ki+px473pW+KW6AfhOOeo38/lgt6j5PndGORF3mbkG98/5eLfDOY24GnmBuBD5nHfu+Wx3gnl+N1e5Fzd0uPy3Hjjw9xb46PcS+NL3APjuNuB4jPbCuL22t3hA9v24S3bLeJR21vicNuC4rbb0OIw3E/jndy/46XcyeMw3FLjbduM4qDaueH+2RPhsdm74MfZxuAi2hPhgdpg4cDajuHz2qvhMNvQ4Wrb8eGU2wDirNv54aXb0eFu23jhA9vo4HjaNuAD2pff39lK3wvaSN8w2j7fCNrk3qvZVd5t2eLdjNnK3R/aJd722sLepds238bbGt9A21XeR9oc3TTZydtV2Kfa0dff2ZfXYdmT1xbZwNf92CDYFtmQ2D3Z4dhF2RbZMNlJ2RjZa9nv2ELZedi82KfXFdi11qLX9tV514DVXdcY1QzXfNSa1r/TSNYj00nW29Kn1vDSX9dj01fYFtQ92bnUtdnw1KzZqNRV2RPU7dhy06XY8dJ82JTSa9hQ0oDYNdLX2F7SZNnB0hLaSNPf2vHTzdu/1KjcfNU+3ffVhN0k1prdJta+3TfWEd571oXe4tbv3kHXMN9510Hfhdcp32jXHt9a13Tfr9dc4JnYq+Hr2QTjR9se5Gbc9eRC3ZLl593e5TvewuUp3mzl290u5ajdLuW03V7l793U5XHe0+Z+317oFOHu6bHi5Oq04xnr9uPh6szjoOqZ44HqiOON6qHjvurh4wLrMOQs62nkJetw5AbrXuQo64zkyOs55aXsJOY07b/mR+3g5i7t0+Yr7d3mNu305jbtAOc57Q/nRu0o5zztK+fy7O7mgOyL5k7sZua07NzmiO2/5yXubegW7nDof+3r59PsVeda7PHmHuzN5kLsCee+7J/nJ+0k6PrsFuhC7H7nkevu5lTr1eZ56yDnsOt959LryOfr6w3oEOxe6DHsreg27OPoNuwU6VDsX+lf7KPpE+yL6WjrFunO6rHorOrG6AzrXumg6yjqHuzd6m7sYuuO7LrrgOzh61Ts6utE7A/seex37Mzs/uzy7Fbtzuxh7Y7sTu2A7G/twOza7RztYe5l7dPum+0x77ftcu+l7YPvd+1473ztnO/L7QnwK+6H8FfuzPBJ7tbwKu7M8BbuzvAI7tLw+u3V8P/t6fAe7hPxJO4k8dzt5fBp7XnwLu1C8FbtbPCi7brwwe3W8KDttPBw7YDwTu1X8CftJ/Dn7N3vmeyE71DsL+8T7OTu0uuS7oTrMu5K6+btWuvi7aDrEu7Q6yvuvusB7nPrm+3/6gzteupr7PLpx+tl6Rvr1+hv6mbo3+kn6IDpF+hR6TjoU+lt6GnphOhj6XDoM+lL6PToGOin6MHnOehY573nHedv5yDnY+c2523nF+dG56TmzeYT5jrmxOXt5dzlCuY45nDmu+YD51vntOfG5zXoqecx6Bfnvud75kPnGuYH5/nlEOfy5TXny+U953nlHuc85RTnS+Va55nl4OcJ5orokeZL6Qnn/+kz52bqD+d+6t3miOq45p/qeeab6gnmZuqA5Rbq/eTM6a3ksem35PHpHeWL6rXlVOtU5iPsy+bH7NLm++xf5rDszOVD7GzlCOwp5efryOSj60/kR+vj4/TqeuOj6hXjUera4ijq7OJJ6kTjrOq84yzrAuR369PjTetH47/qoOIW6vjhaOlA4anogeDd59jfJ+dU35Lm6N4W5ozepOVL3k7lN94k5UveHuVx3izlj94v5XveA+Uc3onkhN3Z49DcDOMO3DPiTNtZ4ZPai+Do2crfVtkl3/7Yu97l2JDe79iL3gfZld402bbea9ni3njZ594u2Zbemdj53eLXPt0u14ncitbk2wfWXduy1QjbitXi2nbV0Npr1cbae9XX2r/VG9st1onbodb9297WOtzQ1ircl9bv20LWmdu51Qvb/tRJ2k/Ultnt0yzZ7dMl2UbUdNnQ1PPZZNV82vbVA9t01nTbvdav28vWr9u51o/brNZy26zWYNuk1kfbf9YP20HWvdrw1VnandXw2W/VrtmK1bLZ89UE2pfWkNpJ1yzb0deZ2wvYudv314vbr9cm20LXntq81vrZG9Y72XTVddgC1ebXBNXJ12fVCtjN1U7Y+tVa2BLWT9g61lXYZtZc2IfWWdik1lDYndYj2ELWodeY1dHWy9Tc1RXU/dSs02vUmNMu1J/TC9Sd09/Tv9PV0ybUEtSY1FnU19Rr1PbUXtQm1WHUTNVa1CrVDNSe1FLTv9ND0uXSPNFy0pvQctJs0LnShNA309TQ9tNi0dDUDtKN1Z3SLdYM09DWgNNr1+3TstcE1HfXm9P01unSg9ZJ0kLW2NEw1pjRbdam0SrXNdJh2D7Tr9le1KTaJNVC25bV4tsK1qPcm9ZO3RvXtt1X19/dVdfz3T7XIt5C13PeZ9fg3qvXjN8t2H7g99h94c3ZVOJ82iTjJdsU5O/bEeXG3OjleN2C5u7d+eZA3nrnnt4H6ArfdOhU37Xodd8K6ajfmekY4DvqnOC96gDhO+tg4fzrBuIM7fziI+724+fuo+RU7/bkoe8r5eLvV+X471fl8e865RPwSuV28Jnl6fD75VHxUebc8c3mpvKI54bzWug69ALpwfR+6UH18um19Vzq/fWc6gj2oOrx9YPq7/V86iL2qupZ9t3qU/bW6kH2wuqA9gPrKfes6/f3fOy6+EPtZ/n07ff5iu5w+gnv5fqG72j7EvDo+5vwM/zx8Db8//AK/OLw7PvR8CP8F/HJ/MzxqP298o/+tvOE/770fgDN9UMBp/a3ATH3DQKe95ICO/hFAwj53QO6+SUEHPoyBEX6MwRk+ksEmfqwBBz7kAUc/MMGcf3lB7T+xAi0/4AJkwBNCoQBMQuMAusLbQNJDO8DVQwkBGYMXASsDMkE/gxEBTkNqgWYDTIGUA4WB0APMAgoEEQJ9RA/CqMRGgseEsILWxIuDGcSZgxREoEMNRKVDCgStww2EvcMYRJRDa8Szw0gE3IOghMGD6ITWA+sE5UP9BMPEIAUzhAJFYoRQxX3ERAV+BGKFKMR5hM0EUUTxxDEEnoQohKLEOQSAhE1E4YRVxPcEVsTFRJTE0ASMhNREuwSPxKUEhoSVhIPEkwSNhJUEnISNRKEEucRaBKSEUUSTxEyEgURGhKbEOIRNBCsERkQwhFUEDESrxC9EvsQPBMgEZUT+xCjE3YQVBPFD9kSOA+BEu4ObxLqDqISHQ8OE1APehM/D6MT7g6OE5IObhNCDloTDQ5kExMOqBNCDhUUWg5sFE4OohRJDtwUXQ4xFW8OgxVhDrcVKw7BFdgNrBV5DYsVLg1/FSANrRVkDSsW2Q3ZFkIOeRdeDssXEA6yF4QNVhcNDQ4X2QwEF9gMKxfnDGAX6AyFF7sMdhdKDCMXtwuoFkMLSRYMCyQW7woYFtMKBRa+CvcVsQrwFaAK3xWECsEVXwqXFS8KXRXnCQgVagl6FLUIshMGCOoSqgd1EqoHWBLTB2ES5QdQErEH9RE2B1MRowaVECQG6g/UBWwPugUjD60F5g59BYQOHgX0DaQESQ0oBJsMtQP3C0ADUQu/AqIKTAIACgMCiwnhAT0J3gERCQoCFwllAk4JsgJ6CaoCUQk2AsEIeAHqB7UADgc3AH4GGwBRBjAAWAZHAGUGWQBvBl0AbwZOAFwGSwBZBnMAggakALoGoAC7BlIAdgby/x4GvP/yBbH/9AWy/wAGvv8VBsr/MAa//y8Gmv8XBoz/FAa8/04GTgDqBkEB5AczAt0IpAJSCW4CIgnMAYEICwHCB4gAPAd6ACwH1gCCB1YB/Ae/AVsI+gGLCB8CowhZAswIuAIaCSEDbQlgA5YJYAN9CTkDPAkKA+4I5AKpCMwCbwi3AjYIlwLxB3ACogdIAk4HNwIRB3cCIgcoA6IHEARXCMgE3AgKBecIvgRiCPsDZgcfA04GjwKBBW4CIQWSAgQFwALxBOQC0gQRA7kEVgO5BKsDyATxA8UEFQSjBCEEZQQQBAsE1AOHA4cD8QJsA4wCpgN+AgIEkgIpBHMC8gP2AY4DTAFSA80AbAOmAN4D1gCPBEgBUgXPAfkFOQJfBmYCcwZDAkgG4gE5BqABbQakAa4GuAHMBqgB4waXAR8HrgGMB/YBHghnAsEI6wJpCXcDDQoCBI4KbATTCpoEDwvDBKILRAWZDC4Ghw0NB+QNXwenDRgHOA2gBv8MXgYzDYwG6Q09BwgPWAhUEKIJhxHSCmcSrgvfEicMIxNrDF4TpgyHE88MjhPYDIkT0wyOE9oMshP/DAwUWg2sFPwNfBXODkEWlQ/AFhYQ7BZFEPsWVhBNF6kQDBhpEfQYUxKOGe4SkBnxEgIZZRIyGJURhRfpEEMXqBCMF/AQQxipESAZhhLNGTITQRqmE6caDBT+GmQUJxuNFCAbhhT5GmAUtRocFEYarxOwGRwTKxmaEgQZdhI7GbMSiRkGE6cZKxOMGRkTdRkME78ZYRN0GiMUMRvwFJcbZRWJG2oVChv+FDsaRhRvGZIT6BgjE6wYBBPGGDsTOxnPE+YZmxR+GlcV6BrmFUIbaBanG/QWABx4Fy0c0hcVHOgXoBuhF+IaExcxGpQW7BmCFiYa7RaeGpgX/horGDMblBhrGwAZ2xukGYAcfhosHVwboB0DHMsdYBzOHZQcqx2hHDsdYxyMHOEb+Rt7G+IbkRtZHDQcFh0bHc4d+h1nHrse/B50H50fOCAzIPAghiBkIWMgYCHCH9sg0R4GIPMdQR+KHfAerB0nHwEejx8eHr0f8B2gH8Qdgx/fHaofNB4KIJ0eeyAbHwAhrB+WIfwf6SGnH5YhoR6QID0dKR/9G+YdQhsmHQQb4RwPG+UcVxsjHc4bjx1WHAse7RyUHo0dJh/lHW4fkx0NH5Mc/R1EG6AcJhpyG4oZxxpWGYUaOxldGg4ZJBrZGOUZshi2GZcYlhmNGIcZthivGUQZPBoPGgwbjBqQG1AaXRtrGYYaOhhkGRwXWhhgFrUXExaDF/AVfxevFV4XdhVLF6UVoRddFoUYZRe9GTwYxhphGCAb2BfOGhwXTBpzFuEZuhVlGeYU0hgqFFcYrRMfGHMTJxhnE14YhBPBGPETchnAFIUauhXDG4oW1Rz0FoId1xalHS0WOh0rFXUcKxSxG1gTFhuXEowayhHzGRURbxnOEFkZPxH3GVoSOxulE6wcjRS5HdsUJx6iFA0e+BN+HeoSiBylEVUbXhAfGlAPHxmjDnwYTQ4uGCQOCBgbDgAYPA4dGIYOYBjuDsAYYQ8kGaUPWRmRDzEZNA+9GKYOFhjrDT8X6AwdFogLmxT/Ce4SwgiLES4IzxBICMEQ3gguEbQJ2BGLCoMSFgvjEh4LvhKgChUSywkSEcsI5w+6B6oOpAZsDa0FSgzuBGILZQSxCv8DJQrTA9UJEATuCbUEcAqCBR0LJAadC2wGyAt3BrgLaQaPCyUGMwuBBXcKhARmCVYDJQg0AvEGeAEkBlQB7wW0AUMGfgL9BpcDDAi4BB8JgQXdCcEFEAqEBcgJAwU9CX4ErQgOBDAIpgO8By0DNwevAqsGZQJVBowCbQYfA/IG5wOrB6sEXwhLBe8IyQVcCS4GrglvBt4JjAbqCYsG1QlPBoUJxQXlCBAFHQh0BGoHGAT5BhcE4QZ6BCwHIgW+B90FYQiFBu8I+wZNCSkHYgkrB0cJJQcoCQUH7QiEBlAInQVNB6AEMwbkA1kFjAPkBKMD3QQKBCUFfwR7Bd4EugUrBecFcAUKBqsFJgbjBToGGwZRBksGXwZABjAGrgV7BY4ENgQ9A8ICOgKaAcAB+gDJAd4APgItAQoD0QH1A5YCuAQzAykFfQNBBW0DDQUQA64EiAJABPIBsAM5AQIDYgCMAsP/ewKI/48Cc/+aAlX/wgJS/y0Dk//WAxEAsQTCAKoFkAGOBkoCMwfGAosH8wJ+B7wC/wYSAkAGKQGnBWcAdgULAKAFCwAeBl8A+wYRAQoI+AEQCdQCAAqdA+QKVgSiC+wEIAxDBWgMYgWUDGYFsAxbBboMPgWtDAwFngzWBK0MvwToDNYEVQ0eBQgOqwUPD48GWxC4B5sR1gh6EpIJ7BLhCR0T8gkcE9AJzhJjCUMSugjSESkIwBH5BwISHghrEmoI5xLLCI0TVwl4FCcKgxUZC1YW0wvDFigM8xZCDA4XRgz4FhsMtxbFC4IWfQt2Fl4LeBZOC2QWKAsuFuMKGRa+CoIWGQtZF+MLKhinDLYYJw0YGX4NZRnEDYkZ3w1nGbQNDBlTDaUY5gxLGIcM7xcoDJUXywtxF6YLuRftC28YpQxlGZwNXhqXDiYbYg+XG9gPohvpD34byw+QG+QP+xtaEGMcyhBXHMoQ6RtnEHkbBRBMG+QPbxsXEOkboRCvHHgRnR14EoMecRM4HzkUsh/IFB8gShWsIPAVLSGHFkchuhb2IIMWjCA0FlEgExZfID8WwyDBFoUhoReGIsAYZyPBGccjRBq7I1caySOJGl0kQRtWJV8cPCZoHa4mAR6TJg0eDSauHVslIx3GJLkcmSS1HP8kRB3aJUsesSZOHysn8x9xJ2cg4CcDIWIotCGrKCwioShRIlEoMSLNJ94hKydrIYsm/SAhJsUgFSbuIFImXCGEJsIheibrIUQm6CEcJvYhPSZLIqQm5yIGJ34jECe+I6cmiyPdJfUi2iQoItsjYCEiI9sgzCK8IMci7yDfIj4h5yJ8IdoipyHPItQh2iIYIv8idyIOI8AixiK0IhIiOyIiIYghQiDlILYfmSCaH7wguR8cIbsfYCF3H2AhDh87IcAeMyG1Hm4h7x7vIS8feCIjH7YiuR6XIhYePiJkHdghvxyBITgcSCHJGyYhbxscITQbMCEAG0shyRpjIbwapSEAGzoibxv5IsEbmSPDG+gjbhvgI9wamSMxGjkjiRnYIv0YkiKMGGYiGRg2IqEX/SFBF9ohGBfrIS0XOSJ0F7IiwRcyI+YXhSPLF5YjdRdmI/QWCSNMFn8iYRWyIUMUrCAtE6ofTxLeHsARXB6VETse0hF8HkwS9x7IEnEfCBOrH9ESah8TEqAeCBGCHQUQahxDD48btA7iGjEOPxqmDZEZEg3XGIoMJBg1DKIXFAxSF/4LCBfjC7oWzgtuFp8LBxY/C2wVswqkFAIKtxMyCakSUQiLEXYHchCnBmYP/AV8DpMF2A2MBZUN6AW2DYQGFw4NB2kOGwdCDpMGhg3CBYMMCQWYC28E0ArkAxsKZwN3CeQCzQhYAh4IAQKnB/8BhwcvAp0HhALaB/ICNQhYA4oIkwO3CI8DpwgjAzMIZQJtB6EBpgYVARcGvgDBBXgAfgUmAC0F2v/oBNv/7wQ9AFYF2gD8BX8BqQb1ASYHHgJYBwcCSAe1Af8GNgGHBr4AFAZwAM0FMwCTBe//UgWu/xQFiP/uBJT/+QTH/ysFAQBfBU8ApwXGABUGJQFpBg4BRwaFALAF7/8KBaT/rQR+/3MEFP/yA1P+GAOa/UUCQP3NAWH90AHk/TICf/6oAun+7wIG/+QCtv5sAhL+nAF8/dgAN/1jACX9IQAL/dT/x/xd/2b8xv4P/Dr+0PvD/Y/7S/1h++L8e/vE/Mf71fzw+8T80Ptq/J77/vuq+9D78Pve+wf8u/ug+xv76fos+kj6Vfn3+c348PmQ+Bb6gvhc+pb4rvq2+Ob6v/gL+7X4Pvu6+IH70vi/++b48vvy+Af84fj++7X49fuH+NH7RPh8+9L3Qft592T7gve9+8H3D/z+92D8OPi9/IL4O/3t+NX9d/lc/uz5q/4t+sf+Pfq8/iX6nP75+Zb+6PnF/gz6Hv9c+oL/uPrD//D63f8D+xsAOPucALP7KAE4/JcBoPwHAgr9jAKI/fYC6/34AuX9iAJw/QQC5fzQAaj87gG//CUC7/xbAh79oAJa/QcDuf1/Ayn+7gON/k8E5v6gBC3/tAQ3/3QE7v4JBHf+rQMP/oUD3f1/A8z9YgOh/SIDVf0JAy39NwNR/XMDfv2PA439qAOZ/dcDuf0JBN39FATb/esDpP2jA079WQP5/BgDqvzWAlz8oQIe/IYC+ftqAtP7NwKX+xUCbvtDApT7sgIA/CEDa/xmA6z8ggPJ/IIDyvxzA7z8SAOX/P0CUvy4AhT8qwIR/LECIPx6Avf7IwKx+xUCs/t3Aib8BgPK/HEDS/2mA5n91APh/Q0ENv4hBGf++ANd/sIDSf6jA0z+gQNO/kQDN/4TAyz+MANx/sUDLf+dBDAAUQUNAaAFiAGuBcABpwXkAY8F+QFzBQcCfgU+ArUFoQLPBeUCkAXRAikFlQL9BJMCRAUDA9cFvgNPBl8EZgacBDIGjgT7BXsE4wWHBOoFsAQHBu4EGgYhBesFEQVzBbUE4ARABHME7ANSBOUDewQmBM8EjgQhBfUETwU3BUEFOgUGBRAF0wTrBMgE7ATSBAIFqwTnBB4EYgRDA5ADeALNAvkBVQLPATAC7gFVAiUCkgIrAp8C5wFiAn4BAAIlAa4B/wCQAQABnAHbAIIBWQAOAaH/ZAD1/sf/YP5F/9/92v6P/Z7+gv2r/pf92/6T/fX+Zv3o/j394f5H/RD/fv1u/6f9wv94/cD/5fxd/xv8x/5T+zT+v/ra/YP62P2M+h/+lPpm/mb6ev4I+mL+svlP/ob5a/55+aj+b/np/mD5Jv87+U7/3vg9/zj45f5y923+zfYU/nX2CP5u9kz+jfa4/rD2I//I9oT/y/bN/6/29f9o9vL/APbK/5T1nP8t9XH/r/Qs/xr0zf6z85n+lPOq/njzu/4c84j+n/Ix/kzyAf4w8gT+IPIR/v/xCP7O8ez9kPG9/S7xav2H8M38m+/m+7Du/foS7l36re3z+U3tifnu7B35pezB+GLsa/gn7Bj4/uvS9+HrlvfB61P3gevs9vfqN/Yg6jT1Sekt9Lroa/N36PTyTuiV8gboFfKV52nxG+e08LPmD/Bf5n3vKeYL7xvmvu4Y5n3u7uUU7pHld+0i5cvsyOQ07Hnkp+sh5BPrweN36lnj1unr4i7pjOKY6HHiRuin4kfoCeNz6FLjjOhe42boIeP757HiXuc24rfm4OE45sbh9uXW4eHl5+HP5dbhmuWa4UHlbOH15Ivh9uTz4UblZeKd5aDiweWf4qrlfuJ05VHiMuUh4u7kA+K85Pzho+Ty4Yfk0eFV5LDhIeSw4Q7k7OE55H3iuORE42/l9OMM5j/kROYN5ADmdONV5b7ii+Q+4vnjMOLX44fiGuTr4mrkDON35OPiOeSf4t7jaeKV42fifuOh4qHj2+LF49biqeOS4k7jQ+Ln4hjipuIY4o7iEOJs4tThGOJ74abhKOE64erg4eDT4LHg+uC+4F7hBuHP4Vvh+OFp4ZDh5+DA4PnfBOAh363fq96k34Xeu99+3trfft7y33je9t9d3uzfNN7v3xfeCeAQ3jTgG95U4BneN+Db3drfXN19393cXN+a3HXfktyt36Xc7N/C3CLg09w64MfcNuCg3Dngftxu4JDc6+Dn3HPhSN244WndsOE73ZXh+tyj4eTc+OEU3Xvicd3z4sPdPuPn3Wrj7N2O4+vdv+P23RfkKN6f5IneL+Xz3qnlR98H5n/fTuah33nmpN+p5q/fG+f8393nmeCq6EHhK+md4UnpluFN6XbhjemQ4SLqBOLw6q3ir+tI4yvsoeNu7MLjrOze4/fsB+Qu7R3kRu0U5FDt/eNd7evjh+314+ftN+R/7q7kKu895cvvv+VH8CHmi/BI5pTwNeZz8PnlSvC35UzwneWi8NzlNPFV5q3xt+bW8cnmz/Gt5s7xlubt8aDmMPLP5pDyHeft8mjnKvOU51LzrOd/88nnsvPu58Pz8eeo88nng/OY533ziOem86fn/fP052j0WOjP9LjoRfUn6d/1u+lu9kbqsvaH6qL2dupl9jjqOPYK6mH2M+rV9qnqRPcb64X3X+us943r5ffL60v4OOzY+M7sYPle7cP5zO0K+h3uRPpl7o36uu7a+hbvBPtP7xX7cO9J+7fvpfsm8Pb7ivAx/Nvwf/w+8QD91fG//azyo/6o82P/g/TR/wz1/f9T9RAAg/UvAMD1aQAY9rkAifYEAfT2HwEw9xABRPchAXj3hQEB+CkCyvjeAqX5fgNt+u8DBfswBHH7UgS8+1IE5fssBOv78wPe+7kD0ftzA7j7DQOB+6ACQvtxAkT7tQK4+2IDlvw+BKX98gSL/i0F+f7gBN/+PQRx/okD8v0HA6T9yQKb/ZYCoP1UApP9NgKs/V8CDv6rApP+6AII//kCUv/PAmP/iQJZ/0cCUv/8AUX/rwE2/4EBRf9fAWP/DQFT/2YA7v58/0f+lP6j/f/9U/3r/Yb9TP4w/uj+Ff9n/97/jP9OAFP/YADu/koAlP5AAEv+RQDQ/RsA+fyW/wX89f5c+57+I/u5/jD7HP9M+43/cfsIAKj7lgDa+x4B5PuBAcf7uwGU+94BX/sAAin7IgLN+hwCH/rFAT35OQFh+LEAvPdgAIL3eADO9xQBbfgBAv344AJF+XQDVfnKA1r5GARX+VkE+/hABB/4oQMR988CPvY0Asr19gGO9e4BZ/X2AVL1DQJT9TQCUvVYAi71VQLp9CwCq/QHAqz0HgLj9GUC8/SCApP0KwLI82YBvvJdAKbxQf/O8GP+fPAG/p7wGf7V8D3+y/Ac/pDwxv2A8Jn9zvDG/TjxCv5I8fD9w/A+/eTvMfwL7yX7Q+4n+nftJPnP7EL4aeyf9y/sJvcZ7ND2Meyl9l3sjfaX7IP2/uyl9nPt1fat7cj2eu1Q9svsW/XA6wv0u+rB8g3qz/Gx6S/xdOmy8DrpN/Ap6ebviOkJ8GTqqPBi62zxHuzx8WTsAfI27KHxvuv48CHrLfB66lrv/+m27tPpZO7Z6UXu5Okv7vfpJO4b6i7uXOpW7sXqqe5o6zjvPOz77/zsrfBJ7e7wCe2l8HPsBvDP617vQOvM7s/qWO5z6vvtQ+rM7Wbq8e3a6mjug+sT703s4u8g7bnwxO1i8RDusvHz7Zjxh+0x8QXts/CL7DvwD+zB76LrVu9h6xXvQOv07jHr4u5A6+7ukus87zbs2+8D7Z/wme0t8b3tRfGD7f7wKO2X8ObsRfCq7PjvNexw74brre7c6u7tSupG7eTpyOz36cLsfuox7RPrqe156/TtwOse7uTrJe7T6/fthOuI7fnq3exa6h7s2el+63Dp9+r16Fvqaeiu6ffnG+nM59Do/ufh6HPoOOkP6bPpuuk/6kTqrOpz6rvqM+pf6rbpxOku6R7ppeh66A/oyeeD5yLnROfM5nvn6uYM6GLnyegK6J3pyOhy6ofpJOsl6nXrYupJ6yTq8Oq46c7qhenj6ovp5+qA6bHqOelY6tLoE+p96P7pWugi6nDonOrc6HLro+lo7IvqNu1N68/t2OtC7jvsm+6G7OTuwewB787sve567Cfu0+uQ7SzrKu226g/tiOpp7dDqQu6W60zvjuwx8F7t2/D07WLxZ+7i8dHuXvI277Tydu+58mLvV/Lp7rLxKO4B8V/tgfDF7GDwiOyh8K3sJvEU7d3xsO3H8nzuq/NC70H0t+929M7vbPSl70P0W+8Z9BDv2POt7kXz+u2D8hbtDPJ97B/ybuyQ8r3sGvMn7ZPzfe3q87btOPTi7Xz0CO639CTuAvVR7l71ke6G9ZzuRfVA7rX0l+0S9Nzsh/M77Dvz2OtP89nry/ND7IP06uxF9Zzt9/VD7qj25+5j95nvJPhT8KD4yPB2+JvwvPff7+r2D+9k9oruQ/Zu7nn2qe7V9g3vMfd175737u87+JrwDPl88Qr6ivIN+6Tz5vuT9GD8JPVO/Cv1sfur9Nz68/M0+mjz9vlK80j6vfP2+o30jPtF9eb7xPVn/Gr2Uf1292v+ufhn/9r5AwCd+hgA2Pq1/5v6Hv8s+pr+zvlV/q/5X/7f+Zf+Pvq9/or6vP6u+tD+5fov/2j70/8w/JoAGf1zARX+MgLz/nACUv/4Afr+AwEj/gsASf11/9H8T//H/EX/2vwH/7j8tv6D/Lj+ofxF/0v9LABO/gEBQf9sAcn/VQHQ/9MAbf8YANP+X/86/tj+1/2L/q79TP6W/fn9av2Z/TP9Ov3+/O383/zp/Ar9X/2v/Rj+nP6M/kX/YP5R/6j90f7Q/DT+Ovzd/eT7xv2D+6f96PpR/Sb61Px8+XL8Lvlu/FP54fzO+ar9aPqU/t/6X//y+sX/kPq4//L5cf9j+Tr/APkx/7z4SP+C+Gn/Nfh6/8b3Zv809zD/q/YD/3X2Kv+/9s7/U/e8AMn3iwHt9wcC2fdKArX3egKG950CRPeqAtX2iQIt9iwCXfWkAZH0HwEA9M8A1PPiABL0WwGC9AMC4vSZAhH1+AIJ9R4D3/QcA5v0/QJC9MgC5fOGAoDzOwL08sUBLfIOAVTxQQC38Kv/lfCP/9zw1P8W8QoA+PDk/7Twkv+H8FP/g/A5/5rwNv+V8BL/OfCT/oHvtf2X7qD8qO2C++nskPqK7Pz5juzG+cjsxPn17LL5+Oxy+drsD/mm7JT4a+wP+FTsr/dr7Hn3cOwx9x3sjvZh64X1hOpX9OPpZfOf6dHynel98rTpQ/LH6Qby2enI8Q/qrfFy6sHx3Ord8SLr1vEq65Hx4Or98EbqF/CN6Rbv+eg77rXose3T6IvtPOmw7bPp5+0T6gnuWuoT7pTqEO7c6iDuVetk7vfr0e587CPvouwZ72Hsqe7u6wzukeuG7WzrO+166yPtresy7fHrVu1A7ITts+zY7Wztdu5b7knvNO8G8MXvgPAN8K/w+O+D8JTvBvAX73PvtO777oTutu6c7rnu6e7x7jLvJ+9w71HvzO+Z72HwGvAM8bLwh/Ea8a3xLvGa8QbxXvG58P3wRfCO8MPvOPBY7wvwGe8N8AnvNfAe72TwOe+L8E/vyvB57y/xy++b8STw4vFX8PfxWvDZ8Sjwg/G97/vwIe9b8G7u4O/f7crvtO3979LtE/DT7f3vqe3975TtOfC77anwFO4q8YDui/HL7q/x2O6f8bPucfFu7i3xEu7U8KDta/Ag7Q3wquzc72Hs2+9H7AHwVOxi8JzsFvE27QTyC+7x8t3uofNz7+3zo+/c83nvr/Mx75jz/O6R89vujfO67pHzou6v86Lu7/PF7mX0IO8g9b3vEfaO8Bj3efEE+EbylPi58rn4vvK8+KTy+vjD8oP5LfMU+p7zZ/rS83n6xvOJ+rXzuPrG8wf79vOK+1n0XPwL9WH98PVg/tD2Hv9u93X/pfeU/6X3zv/A9zIABPiNAEH4xQBZ+MkAP/jAABj45AAc+DcBUPikAaH4KQII+aMCZPn6Ap75SAPO+aADCvoQBF36qwTc+kYFXPuaBZb7mgV7+0gFDvvFBHH6bAT++YQE/fkEBWf6ugUE+1gGivunBsP7twa9+78Gr/vlBsD7PAcD/KcHWvzjB4P80gdg/JMHD/xNB7n7JQeC+zwHifuRB9D7Awg0/G0IkvzICOH8JQkz/ZkJm/0hChv+rAqc/h4LCP9LCy3/Hgv6/r8Kl/55Ckv+hApT/vwKyv64C4X/bww7AP8MzQBkDTMBtw2JAUQOGwIhD/wC+w/bA38QZwSvEJ8EsxCrBKkQqwSpELgE2BDyBD8RZgW7EfIFNRJ7BqkS/wYaE4IHvBM2CMQUUgkCFqUK9xawC1MXIgwYF/8LmxacC1oWdAuEFrsL+hZNDIkX+AzwF34NFRjBDSkY9Q1yGGEOARkSD8AZ9A94Gs8Q7BppEQobrRHeGqkRghp1ER0aOxHcGSMR0BlAEd4ZfBHSGZwRnhmXEXsZohGzGQsSZxruElUbDhT6G+UUBBwjFYMb1hS9GkgUDhrOE6kZohN8Ga8TTRm6E/QYnhN7GGETFhg8EwwYcxNUGP4TqRiVFOkYGhUPGYkV9hi2FX0YiRXeFzQVWhf9FP0W8BSwFvEUQhbWFJcVfRTNFAgUOBTKEyEUCRSkFOUUeRUVFisWIRdvFsAXLRbbF3wVhxe2FCEXLhT3FtQT/RZ4EwIXDxP7FqkS9xZbEgkXORJJF0MSthdyEkYYuxLxGAgTnxkkExwa7hJFGo0SQhpKEl4aPBKsGi4S+hrkEQsbShHJGnoQTxrED+wZdw/zGb0PhxprEIMbHRF/HIERLB2GEXQdTRF8Hf4Qax2YEEEdCRDpHFsPbxynDusb+A1nG2IN+xr/DLwa4Ay9GhANChtpDXwbpg3NG7EN6RugDeMbgA3NG1oNqRsqDXkb0AwcGyQMZxoWC0wZ4AkFGOcI9xZvCGcWhQhgFgcJwRaZCS4X6AlWF/gJOhfQCeIWYwlDFtUIfxVOCMAUzQcEFDYHLxN9BjYSvwU2EVQFhxBmBVQQvwVnEA4GbxAzBkoQMwYBECgGqg8rBmQPSgY4D4EGIw+uBggPlgalDgAGxQ0TBY8MVgSMCysEGgt2BCAL5QRLCzwFXwtxBVQLpAVJC/IFWgtYBoULyAa7CysH6AtRB9oLEAdoC4QGrAr7BfQJrgV+CcYFbAlNBs0JBgdjCosHyQqxB9IKpAepCq4HmQoUCOoK3gigC7UJaAwkCscM+wmRDHYJAgwDCYUL1QhRC+cIXgskCZgLcAnhC6cJGQzPCT8MCQp6DG0K4AznClwNQwu6DVwL2A0yC7ANzApNDVEK1Qz+CYQM9Ql9DDIKvQyUCiANxQpRDYsKFw0RCp4MuAlEDMEJSwwlCq0MmQoeDc4KTg2nCiUNMgqqDJUJBgwNCXkLuwghC5EI7gptCMQKQwiRCjYIewpcCJgKiwi9CrEI2QrXCPQK3QjvCpwIowodCBcKfQdtCQUH6AjvBsYIFAfeCB4H3Qj9Bq4IwwZpCIUGHQhbBucHUgbSB3QG5wfNBjMITgenCK4H+wi3B/gIcwenCB0HRgjhBv8HvwbSB60GswexBq0H1gbGBw4H9QdbBzYIvAeOCC8I9QibCFcJ4AiPCfIImAn4CJIJJQm0CXQJ+Am/CTYK6wlVCv8JXAoFClQKBQpGChQKRwpaCn0K4ArxCoALgQsQDP8LdwxUDLoMgwzhDJUM4wyBDLQMPAyLDPsLmAzwC8wMDAwIDSsMRw1QDKMNjgwqDvgMrw5eDdoOaw23DicNnw7rDLMO3QzmDusMHQ//DDIP7gwkD7gMGw+IDB4PZAwbDzYMFA8FDBoP4AtAD9oLgA/tC7EP8QvTD+QL/A/gCxIQxgsBEIQL6g8/C+IPBQvZD8wKwg+FCpwPLgqDD+QJmA/JCdEP0gkdEO8JZBAGCnkQ7QlhEKkJTRBmCVQQQwmLEFAJ+hCTCWwR3gmvEfkJyBHtCdER0AnKEacJrRFqCZERLgmpESkJHBJ+CbIS+QkjE1IKeBOSCt0T5ApUFEcLuRSbC/MUxgsFFc4LGRXXC00VAwyQFUAMyBV0DAkWswxnFhIN1RaDDTcX6g2HF0AO2ReeDkkYFw/LGKgPSxk1ELMZsBD2GQURABolEegZJBHcGTERBxp2EXEa/BH3GqESZBstE6QbjRPbG+YTMRxeFI0c3BS2HCsVshxMFawcbBW1HJoVvBzIFcsc/xX+HFoWRx3LFmodGBdMHSMXGR0aF/ocJhf0HEwXCh2NFzAd3xddHTsYih2XGIMdwBgZHYYYeBwWGPMbwxeoG64XhxvDF10bzhcUG70X6RrLF/kaFhgEG14Y3hp2GJAaaBg4GlMY8hlPGLYZVxh0GV0YKhlcGM4YSRg/GAcYkBekF/YWWheXFksXdhZ/F38W2Rd/FjAYaxZ0GEoWrBgfFtsY3BXzGGsV3xjPFKIYNBRnGLcTSxhJEz8Y2xI0GHASMBggEkMY6RFyGMoRuhjHER0ZzBGMGakR0BlWEeMZCRH+GdgQNBqZEF0aNRBeGrsPSRpNDz4a+w5NGrQOaBppDnsaLg6dGiMO6ho5DlkbSQ69GzIO+hv0DQocpQ0IHFAN+xvjDNQbVQyJG78LMRsnC9QajgpyGhQKLBrWCR0azAk+GtkJcRrgCZsa1QmuGrcJqxp6CYIaBQkfGlsIgBmVB8MY4wYVGFgGiRfMBfYWKwVKFqoEvBVtBGsVYARGFWIEKxVSBPoUKwSsFAkEYRTrAxMUsgOoE1wDGhPhAmUSOgJ/EXUBdxCtAGgP//9wDpr/vg13/0oNdf/3DKD/ywzw/8QMIgCcDP//GwyP/04LF/92Csr+yQmX/jUJQf57CLn9kQc2/akG9vwGBvn8pAUI/U4FG/38BFP90ASq/cIE8P2nBCn+ewRp/lkEqP45BMr++wOn/noDOf6uArH9ygFc/RsBWP2/AI39ngDy/a0AkP74AET/XAHU/50BLQCqAVMAhgFZAEQBXwAGAWcAygBMAHAAEgD4/+T/j//h/1P/FABR/3AAe//iAL7/VAEBAK4BMgDxAUwAPQJzAKYCuAAAA/AAHwPyAAsDwADdAncAlgIVADYCnv/nATn/5QEj/z4Caf+xAsn/+AL//xMDCwApAxIASgMmAH8DTwC1A3gAtQNuAHcDJgAcA8L/rQJI/zICxv7gAWv+ygFO/tMBT/7WAUz+yQE6/sUBMP7kAUn+FAJ0/jkCk/5PAqT+RQKX/gMCUf6TAdv9FwFa/agA6PxYAJL8KABf/BcASPwXAET8IQBJ/D4AYfx1AJT8tADO/OAA8/zbAOv8lgCg/DAAM/ze/9v7w/+4+97/y/sGAOz7DQDs+wMA2vsKANr7IwDp+0oABfyMAD/8+QCh/IIBH/3zAYb9FwKd/fYBcf3PATv9xwEn/doBLP3pAS/9+QEv/R8CRf1iAnj9vgLF/UgDPf7/A+L+sASB/xsF2v8yBd7/HAW0/wMFhv/yBGD/9gRR/woFTv8OBTv/DQUj/zAFL/93BV//2QWo/2IGGQANB6sAogcmAeUHUQHcBy0Bvgf1ALUH0QC+B78AuwehAI4HWAA1B+L/5QZ3/9YGS/8TB2v/jgfK/yUIRACrCK4A/wjkAAMJygC4CGMAWQjn/ykImf8zCIb/TQiC/zoIUv/nB+L+eQdW/igH6f0bB7/9VQfd/boHJf4WCGT+TgiC/mUIfv5jCGD+WQg7/lEIGf49COv99QeJ/XMH7fzkBkf8hAbO+28GofuuBsr7Ogc+/PEH3/ybCHT9/wjF/SEJ0f0sCcn9PwnK/VgJ0f1YCcD9KwmC/fQIO/3NCAf9tQjh/MwI7Pw4CUv90AnY/WkKZ/7xCuX+YgtO/8gLrv8qDAoAbwxKAIQMWQB2DEgAXAwtAEsMGwA6DAsAJQz4/0AMFADFDJ0Anw19AX4OYgIsDxcDmw+OA+IP3QMWEBwELxBBBCsQSwQWEEQE9w8zBNEPHwSzDxQErw8kBNMPWwQJEKcEOBDuBHkQRgXmEMwFZRFmBssR6gb+ETkH9xFRB9MRTgeYETMHIRHeBnMQVQbVD90Ffw+tBXAPyAWZDxoG6w+ZBloQNQfEEM0HBBE/CPcQZQiiEEQILRAGCLQPxQcyD34Hvg5EB2wOMgcqDi8HyQ0QBzsNxgasDH4GZQyABncM3AatDF4HzgzMB70MDAiPDDAIUQxGCOYLMAg5C9wHawplB6YJ/AYGCboGmAipBmII0gZoCDkHnAjQB+UIfQgYCRQJCQlqCa4IdgkeCE4JeQcRCeUG5wiSBvwIeAZOCVcGlgn2BaAJggWWCTcFtwkOBfkJ5wQ8Cr8EfgqrBNMKsARAC7wEtgvCBCEMtAR5DH8EqQwKBJUMTwM8DHQCvwvCAWsLcAFzC3sB1wvAAXMMEgIZDUMCmQ1AAuYNAALwDYUBuw0NAYgNzACHDaMAnA1mAJkN+P9hDWr/BQ32/r8Mpf6ZDE/+aQzv/SsMm/33C2b92QtR/doLVf3xC2H9CQxq/RsMQv35C7P8awvO+4EK4fqLCTj61wj2+YQI7/lpCOb5RwjR+RYIvPneB4b5hQcp+f8G3PiIBsv4RwbQ+BgGqPi6BTv4FAWa9zYEAPdfA7D2zQKd9ncChfYaAlP2oAEO9hEBtfVuAHj15P+T9bL/+vXM/1724f+C9rX/VvY6/+/1gv5h9aX92PTK/H/0Ivxx9Mb7r/S1+xr11Pt09d/7h/Wn+2v1QftQ9d76VPWa+nH1cPqO9Un6nvUW+rX17PnV9c758/Wu+fv1e/nw9Tf51PXj+Kb1gviA9Sr4jvUI+On1N/iC9qT4Kfci+aH3dPnH93f5mvcq+TP3pPi/9hX4dPaw92r2kPeU9qX3yvbJ9/727fc89x/4gPdW+KL3b/iX9134bvcu+D73+vcR98v38Pao9/P2rPcg99z3SfcH+DP39vfZ9qH3XPYr9+31w/a19ZT2pPWM9pj1ivau9an29vX+9jP2Rfcj9kL30fX99l71l/bv9DT2lPTm9Tr0mvXY80b1hPMA9WDz6fRz8wn1hPMp9WDzEvUc89z01fKi9JfycvR98mf0f/J09HLydfRF8lT06vEH9Gnxk/Pt8CHzifDI8k/wm/JM8KTyYvDF8obw8/Kp8CDzr/Ax85/wKvOa8C7zkfAu82vwEPMu8Nzy+++w8ubvovL077fyFvDg8j/wDvNr8EHzkfBr843wa/Nl8EbzW/A/85TwefP78OLzcfFX9MPxqfTc8cD0zPGu9JfxdfRK8SP0FvHq8xPx3/NJ8Qz0tvFv9Cfy1fSJ8iv1/vKT9W/z9PWk8xj2nvMB9oDzz/VX85P1NfNZ9TTzP/VM8z71aPNB9ZTzT/XS82/1B/SF9Sv0h/VZ9JP1l/Ss9dT0xPUA9cr1GfW69S71pfU+9Yn1OPVX9Rj1CPXg9KH0ovQy9HX00vNq9JTzmvSQ8/j0ufNU9d7zm/Xs88f13/PG9aTzovVG84X17PKA9azynfWK8sP1dfLl9Vny9/Ur8vH15/HX9ZDxwfU78cj1BPHx9e7wQ/YC8bn2OfEu93LxfveE8aj3cvHN91vx3Pcx8b332PCF92fwVff+7z/3s+9n96bv6ff076v4g/Bq+RLx/Ply8Vr6o/GU+rPxw/q28QD7y/FH++rxcvvx8Xz71vF4+7Lxf/ua8Zb7kvHK+6zxO/wE8uv8nPKv/UzzWv7l89/+WfRM/7f0q/8L9fb/TPUcAGr1CwBT9d3/IfXF/wj11v8Z9RgAYPWPANz1FwFr9o4B7PbnAVD3KAKe92MC6fecAjT4xgJy+O4Cr/gYA/L4MgMj+SgDNfnsAhb5jwLa+FgCxPhlAvT4iQJB+bsCmPn6AgT6LANj+k0Dsvp0Awv7lwNj+5YDl/tSA4z7vgIz+/MBpfpEATf65wAb+toAU/rzALP6+QAE+90AM/uvAFP7hQB4+2cArvtIAOT7HwAS/P3/Sfy8/2T8Kf8v/HD+1PvA/Yb7F/0/+5D8H/s//Db7BPxj+9f7oPu2++v7k/s0/IX7lvyR+xT9iPt7/Sz7kv1n+kH9ePnG/Mb4ivxv+Kv8PPjv/AD4LP2691/9e/eZ/UL32v0W9yj+AveP/vr2//7i9mD/s/aq/2H20P/69eH/lPXw/x/18P+o9Oz/SPT///DzFQCT8yYAN/M0AN/yRwDD8pAA+/IsAUXz1wFg804CNfN9AsDyXwIf8hACePG4AePwbgF18EcBHfA0AczvIgGL7xwBWu8hATHvKAEl70sBNu+EAS3vngH47okBu+5nAW/uMAHx7cMAV+02ALbsmv8N7PX+eutf/gHr3v2V6mT9Xuoc/YHqKf3S6l/9E+t//RLrWf3O6uv8ZOpS/NbpkPsx6bP6oOjo+SToKfmx53L4X+fY9zjnY/c65xX3VOfb9lTng/Yz5wj2Iueb9S7nRfU45+30J+d29PXm3vO75jzzjuak8lXm//H55TfxkeVg8Evlqu9E5TLvhOUC7/zlCO+H5iHv9uYh7yzn5O4l52zuAOfW7dzmQu2/5rbsvuZE7Nfm8esA563rPOd964XnXOvM5zvrF+ge623oD+u/6PzqCenk6krpxeqE6aLqzumP6ifqj+py6oPqjupL6m/q2eku6knpA+rS6BvqoOiD6sHoMusr6QLsuum27C/qHu1c6kXtSupN7R7qRe3j6STtlOkD7UbpA+0e6SjtG+lf7S/ppe1T6fvti+lX7svpm+716aju6+mD7rHpYu596Xnug+nK7sTpJO8R6k/vMeo27w3q8e6/6ZXuXulA7gPpJ+7k6FHuDOmR7knpyO5+6f7utOka79DpDe/H6fXurung7p3pve5+6YTuSelN7hbpL+7+6DTuCOlW7jHphu5l6Zzug+l67mjpPu4y6Q/uCun17fjo/+0J6UPuVOmf7rfp5O4F6vXuG+rK7vjphu676Uruh+kv7nLpTO6U6YTu0+m67g/q/O5V6kXvouqJ7+vq0+856xXwfutF8LHrb/Dd64Tw9euS8APsxPA27BPxhuxp8drsvfEu7fbxZO0M8nftE/J87S7yku2U8vTtPPOX7tvzL+9M9JjvhPTK74r0x++K9L7vpPTM78P04u/t9P/vMfU48Ib1gPDc9cjwQfYd8cP2kPFF9wHypfdQ8tz3dfLj92ryxPc48p33/fF+98rxkffH8ff3F/KF+I7y6PjZ8vL4zfLK+Iryxvhu8hH5n/KJ+f3y+flT8zf6dvM7+l7zG/oh8+/52fLS+aHy4fmR8hj6q/JW+svyaPrA8kn6gvI2+k/yUPpK8o36avLY+pTyFfuy8if7pvIO+2zy1/oW8rH60fHL+szxJfsG8o/7UPLD+2fypPso8mP7yvFP+5fxf/up8ev79/Fw/F7y4fyz8ir94PJM/ebyXP3Z8nj92fKr/fHy4v0Q8w/+JPM5/jTzcP5T88X+kfNI//3zBwCm9OcAcfWXAQ721AE39pUB5fUqAWj1/QAq9UoBZ/X6AQj2uAK59j4DM/eTA3v3wwOf9+ADs/ceBOr3nQRh+E0FC/n/Bbj5cQYn+p0GUPq0Bmb6xQZ3+t4Gk/oWB8v6VwcR+48HT/vNB5P7FAji+3kIT/waCf385AnU/YoKhv7BCs7+iAqn/iQKVf7VCRn+sQkN/sQJN/71CYL+EQq7/gMKyv7cCcL+tAm8/roJ5P78CUz/VwrQ/50KPgCsCnoAdApwAA8KOgCuCQ0AcAkDAE0JGAAvCTMA6wgpAIAI/P8pCOX/IgghAGoIrQDCCEsB7Qi+AdAI7gFxCNsB6AegAVkHYwHWBjMBbwYhATkGQQEQBnEBxgWCAWMFewEOBYQB5AS4AeQEGwL1BI4C7gTrAsMEJQN7BEMDIgRRA9sDcQPDA8MDuwMkBH0DTwQDA0EEdwIhBAECGATPAVEE7AHaBD0CmQWcAmIG3QIQB9kCdwd/AogH+QFtB5YBcwdcAaMHGwHJB88A4wd7APUHIQD/B9//HgjU/3MIAQAACVMArgmPAEEKhgCRCkQApQrh/5QKlP+YCoT/0wpu/wgLJf8FC8L+5gpP/rMK2/19Co39aApk/XQKZ/2qCp79EAvf/XwL8P22C7j9nwtH/U4L1/z4Cnn8swoW/GMKqvsGCjb7nAnC+jAJZ/rZCDv6qwg3+qMIQvqkCDb6jAgF+ksIyfn4B5j5sAd/+XoHbflHB1X5Cgcx+b8G9PhYBob4uwXo9+wEV/cmBBL3qgMi938DZPeFA6v3jAPL920DwPccA4/3pgJP9x8CKveyAR/3XAH79u4AvPZgAHL2yf879kL/O/bz/mr20/6n9r/+9/a//k/3xv6W97z+yveg/tz3Yv7h9xf+CPjw/Ub43/1v+Lz9efh6/V34Ev01+KH8Pvhg/IX4YPz0+Ir8cfnD/Nv56fwp+vf8Y/ry/JP65fzK+uH8APvd/A37svzk+lX8rvrs+6v6ufvl+sT7O/vw+6T7L/wI/Gv8SfyI/GP8f/xd/Fn8Xfw7/Jv8X/wO/bn8f/0U/bv9Pf2h/RL9Tv2x/Pb8TPyq/Pb7gfzH+5D80/uv/O/7wvwB/N/8IPwR/Vb8Tv2Z/H/90/yD/eL8Uf27/Oz8Y/xf/OX7yvth+1/7CPsm++L6Ffvo+hv7BPsR+xH76PoA+7P65fqK+tX6iPrv+rn6Pfvs+oz72vqW+2v6R/u9+bb6D/km+qD41/lj+Ln5LPih+fL3hfm993H5mvdt+Z/3kfnZ9+z5IvhS+kj4l/o/+K/6APiM+nj3IvrO9pb5SPYu+Qj2C/kL9ir5O/Z3+WP2ufld9s35O/bG+Sv2zvlQ9gv6qfZ7+g739vpP90z7Xfdu+1b3e/tX94/7Wfeh+z73lPsA92T7ufYs+4n2Bft79gH7pfYz+xj3rPu891X8XPj3/Mf4ZP3o+IX91Phw/an4QP1u+P78N/i//B34m/wf+JL8IPiF/AX4Wfzy9zT8NPhj/MH42vxX+Vj92/nC/Tr6BP5u+hn+ivoX/o369/1f+qX9CPop/aL5mvw6+Qj81Ph1+5b4Cvu9+AP7QflV++P5xPuA+i389/pt/Cz7afwn+yr89Pq8+536J/tE+pD6+fkH+r35ifmI+RH5YPmn+Gr5bfi2+XT4Ivqa+IX6tvjR+rr4Evuz+Ff7r/iU+6X4ufuA+ML7P/iz++n3fPto9xn7vfbD+h32tfrH9fD6uvVZ+9v13PsZ9nL8avYi/dL2zf0690D+aPd//mf3pf5M97b+HPe8/uP2sf6d9pT+Q/aT/gj2wv7+9RL/GPaN/172OQDV9goBdffdARj4fQKJ+PwC2/h+AzT50QNe+eEDSfnTAxb5owPE+G0Db/htA1D4oANq+AYEtviwBEj5jAUP+mwG3voeB3/7mAfr+/UHPvw9CHz8YQib/GMIm/xKCIH8HghY/AAIP/wACEj8NQiI/KMIBP0aCYz9bQn1/Z8JPv7WCZD+JwoA/3MKbv+MCqv/bQq1/ysKnv/PCXH/YQk0/+MI7v5pCKv+IQie/iwI6P5qCGn/nQji/8UIUQDuCMYA9AgaAcYIPQGPCFkBUQhzAeUHYAFNByMBsgbpAEAG1gD4BfMAyQUqAZAFWQE8BXAB6wSMAdME4QHqBGkC+AToAuQESgO1BJADVASnA7EDfQPoAi8DIwLkAogBxgIyAe4CCQFDA/AAqgPpACQE4ACcBMIAAAWqAGkFqwDsBbgAewaeAOcGRAANB7z/CQcz/wAHwP4QB3L+QQcw/n4H4f2uB7H9+wey/XcItv31CKz9Ygmr/dYJtP1RCrT9wgqQ/QwLRf0sC+X8Mwt4/CwLB/wdC5v7Dws7+wkL6/oQC6r6Igt5+kALcfqDC6D6+Avm+oMMEvvrDPb6CQ2T+toMFPqNDKD5RAww+fsLsvifCzj4Qwvq9w8LwPf3CpH31gpj97EKRPeYCjX3igox94AKK/dwChH3Rwrh9gIKmPagCS72GAmr9XEIIPW+B570EQc09HYG4vPsBavzewWz80QFBfRUBV70ZQV59DUFYfTNBDD0SgTv87IDq/MUA2DzbgIP874B2PIjAcTyqwDF8kcA0vLr/9zyif/g8iD/7fK9/gTzZP408yP+e/P3/brzw/3s84H9GfQ6/Tf04vw89HL8IfTi++PzLvu284z62PM4+kb0M/rf9Fb6efV++gD2kfpu9o/6y/Z7+hz3XfpT9yb6bffU+Yr3hvnN92D5KvhW+XT4OvmU+Pf4pfin+Mf4avj7+EL4WvlG+On5fPh4+rb46frV+D772/iC+9H4zvvS+Bn81/g4/LD4NPxq+DD8KfhB/P33Z/zs96D87/fb/Pn3IP0P+Hv9Pvje/Xn4Jv6b+Ev+nvhi/pT4cf6G+IP+gPin/or4pf51+Fn+Fvj3/af3xv1n9939cvcp/rb3bf7z93z+/fdu/uz3Yv7c93H+7feh/h/4vf4/+KX+Lfhk/vD3Bv6a96D9PPdC/en2+vyr9uH8nvYN/dX2Z/0+9839svcS/gX4Ff4Y+Pf9C/ji/Qf41f0K+MP9Cvik/fv3Zv3Q9yD9nfcD/ZD3Ff2290H99Pdw/TX4k/1r+Ln9pPj1/fL4RP5T+ZT+tvnY/gv6AP9E+hL/Z/oj/4n6Jv+d+gf/jfrT/mj6x/5r+hn/y/q4/3j7YwAw/O8Ax/xKAS/9gQFx/bUBrv3nAen9AAIL/gcCGf4aAjT+RwJn/n0Co/6rAtT+0QL//v0CLf8zA2P/ewOt/9oDCgA9BGwAjwS8ANcEAAEmBUsBgAWeAcMF2wHPBeABnwWmAVYFVAEtBR8BPQUjAYcFYAECBs8BhwZEAtoGiAIAB50CHgeoAi4HpgIhB4UC/AZMAt0GFwLcBv8B3gbrAbwGrwF+BlkBWwYcAXgGHgHJBlQBEAd+AR4HbgEXB0oBLwdEAWAHVgGRB2cBtAdqAacHPQFeB9EACgddAOEGEQDnBvX/Bgfw/zAH+P9vBxIAyAdHACUIgQB0CKsAnQivAJwIiQCSCFsApghLANcIWAAGCWIAIQlYAEMJVQCFCXMA0gmcABoKvgBSCtQAeQrXAKwK5wAKCyIBjguCAScM+gG7DG4CJw25AnIN5AKqDfwCzw0CA/ANBAMQDgcDNA4OA3wOOgP+DqEDow8sBEIQsQTOECUFTRGMBbIR2wX7EQ4GPBI8BnkSZgaqEoUG3BKmBggTwwYvE9wGYhMCB58TNQfiE20HNxS6B54UGgj+FHYIUBXFCKEVFAnmFVsJGhaRCUYWwQlgFuAJQxbMCQkWnQnmFYcJ5xWYCQIWxAkqFv8JUhY6CnUWdwqCFp0KYRabCjcWjwoZFpQKAhaiCv8VxQoLFvwKAhYeC9sVJwuYFRQLPxXuCtsUvwp1FJQKKBSBCgwUpQoXFO8KPhRYC3MU0wuTFDkMgBRwDDUUcgzBE0sMPhMZDLsS5ws/EsEL4BG4C6MR0wuBEQoMgxFoDJcR2QyfEUINohGmDZkR/w1uETYOMRFeDvwQkQ7mEOEO5hBJD8sQmA+BELkPKxDOD9kP5w+GD/8PUw85EGEPsxCqD2kRDRA5ElAQ5xJJEEwTFhCGE+APuhOmD+wTVw8GFPAOBhSBDv8TLw4WFAYOUBT8DasUFg4mFUkOuRVzDkIWfA6mFmkO7xZVDjEXVA6FF1gO3Bc8DhEY7Q0OGHYN4hfxDKUXeQxyFw8MSRe9CzQXqgtdF+cL0hdEDGMYiwzZGJgMFRlhDAcZBgzSGKMLkRgoCzQYmAq/FwcKRRd7CcsWDQlrFs0IOBa0CCYWtwgrFsQIOBa/CDAWqggSFooI5hVZCKUVGAhRFcIH4xRiB2gUEwf7E9IGmBOHBioTNwazEvIFQxLFBecRwwW0EeUFoxETBpsRQwaSEW8GgxGLBmIRkgYqEYsG4hBqBn8QHwbuD8MFTQ+MBc4OcQVrDmYFFA53BdwNpgW+DeQFsQ09Br0NpgbZDQIH5w1DB9wNfQfIDbQHsQ3XB4cN4wdHDd0H9Ay7B4cMoAchDLsH8gsHCPULZQgJDMEIHgwWCS4MfQlQDBAKnwydCusM7Qr7DPgKyAzSCmQMoAr3C48KrAuiCogLyQp6C/UKcgsXC2MLOAtVC2ULVQucC2IL3wt9CyEMmwthDLgLpQzcC9oM9QvkDOYLvwypC2sMPwsADMQKsAtjCoALKApSC/EJIgu6CQALkwkCC5UJLwvECWkLAgqOCywKlAs8CmkLHQoCC8QJdwpKCe4J0wh3CXEIGAkpCM0I9geOCNIHUgizBx0ImgfyB48H0geRB8UHpwfUB9oH3QcHCLwHDQhpB+EH5waIB1gGIgfqBd0GlgW0Bj4FiAblBFkGmQQ5BmoENgZnBGAGegSgBogE2gaYBBcHuARjB8MEnAeYBJoHNgRmB7kDFAdEA8sG/QKtBuECvAbQAtMGxQLxBsYCGAfTAk0HCwOqB24DMgjNA7QIBgQPCRMEPAn7A0MJ3QNECcMDRwmdAzoJbAMiCT0DDAkiAwYJLwMlCVEDWwl9A5UJyQPvCTwEbQqxBO0KAAVECxEFWgvxBDwLuAQFC4QEzwpqBLEKWwSbCjYEbQoRBD8K/QMdCvkDCQoiBCAKdAReCrwEjgrnBJ8K/QSbCgQFgwr8BFoK5QQgCr4E0wmHBHYJNgT7CM8DaAh4A+MHPQN3BxwDJAc3AwoHlwMzBw4EcQdmBI4HggRtB20EGgdFBLEGGgRDBuUDygWqA0oFZgO/BBEDIQS+AoQDnQIYA8gC9gImAwcDmQMsA/gDOgMzBCYDcQQUA7wEDQPuBOwC7ASXAsIEHAKIBI8BVQQJASQEhQD2AwQAAAS8/3EE2v8oBUAA4AWmAG8G5ADQBvUAJAf6AIQHCwHuByYBRAgyAV4IAAE2CI0A9gcEANQHnP8ACIH/hwjC/z8JNwDvCaYAhwr9ACALWAHEC78BbAwtAhINmQKtDf8CIQ49A0AOKQMDDr4CmQ0lAkYNpgFADXUBnw2uAUwONwIND9cCwA9qA18Q7gPgEFYEPBGcBI4R3QTYERUF5BEXBZ8RygQxEVYE0hD2A6MQygOcEMkDqRDhA88QFQQXEXAEchHgBL0RQwXsEZAFFxLeBUYSMgZAElcG2BEaBh4RkgVQEPgEow+FBDEPTgT0DlIE6w6MBAIP6gQWD0oFGw+dBRQP6AUQDzkGEg+SBu4OyQZzDq4GqQ1EBsEMwQXwC1YFUAseBd8KGgWLCjUFRgpgBQcKlQXLCc8FlgkRBoAJcwaYCQYHxAmuB70JJwhSCT0ImAgDCLwHqgfdBk4HFAYKB4cFAwc+BUEHHwWqBx4FMAg8BdYIZwWLCZAFPQqjBdkKhQVECzkFgQvPBJ8LQQSZC5wDegsCA2YLiAJwCzACnAvyAeALrgEdDGcBVAxKAbMMaQFMDaAB+w3NAZwO2gEbD7wBbg9zAY8P+AB/D1wASQ/D/xMPOf/nDrL+uw4+/p8O8P2lDtr93w4L/loPZ/7+D7T+jRDC/tkQf/7REPb9fRBP/QYQq/yPDxz8KA+y++AOVfuiDt/6Rg5J+sINqfkyDS75wgwD+ZwMLvnIDIL5Fw29+UkNs/kxDV75yQzR+CQMJPhbC3T3iArH9rUJKfbtCK71QQhs9cwHcfWYB6z1lgcE9qsHVPa4B332mAdo9jUHGPaTBrD11wVS9SIFFvWMBAL1GAT79LED4PQyA6T0jwJU9NcBGPQvARn0wwBd9JcAwPSJACP1egB89V8AzvU6ABj2DQBJ9sb/V/Zc/0H2zP4I9hn+zfVk/br11/zj9YX8RvZu/Nn2hvyC97P8H/jY/Kf45vwS+dr8Zvm1/LX5j/wK+m78U/pC/IL6/vuP+pn7e/oV+2f6k/py+jH6pfr6+f766/ly+/f5/vsf+qr8aPpf/b36+f38+m7+Ffuu/v36qv6k+nH+GPog/nf51/3f+K/9bvi0/Sz48/0n+Gf+Wfji/pf4Sv/E+Jr/3PjM/9r49v/U+CoA2vg9AMP4JQCD+Pn/M/iv/8r3Uv9P9w3/7/bf/qn2sf5l9ov+LvaI/hz2tv4+9hj/l/aN/wX36f9d9xkAivcYAIn30/9G90X/vfaC/gL2u/1C9SX9t/T5/Jf0M/3g9Jn9VPX3/cb1QP4i9nj+bvan/rL2x/7p9tT+DvfD/hX3if729jr+wfbp/Y32lP1U9kj9JvYe/Rn2Ef0r9iX9XvZm/b/20f1L92n+AfgY/9L4qP+C+fX/7/kAABz6vP/3+TP/kPmg/h35L/7L+AT+wfg5/hX5tP6v+Uj/Y/rW/w/7TwCn+7wAMPwcAa78ZgES/ZkBYP23AZn9sgGu/YwBof1ZAYb9IgFm/e8ASf3WAEX97gBx/S8Bxv2OATf+DQLH/qACaf8rAwQAmgOBAMoDvACxA68AXANkANsC6/9OAmb/5QED/68B0f6kAcr+wAHo/v8BKP9SAnr/oQLJ/+ACAwARAzAANgNRAEcDWQA5A0IA/QL9/5UCi/8bAgT/oQF+/joBB/75ALb92wCI/eAAev0eAaT9jwEA/g0CZ/5zArb+qgLW/q4CwP59AnX+GAL1/aABYP00Adf83QBh/KsAD/ycAOL7qwDQ++kA7PtPAS/8tAFx/BUCrvxwAuT8qAL3/LQC3vykAqf8nwJ7/L4CcvzhAnD85wJM/M0CC/yrAsL7qwKX++UCqvtWA/L7+QNr/LkEA/17BZr9IgYY/pgGZP7LBnD+0gZO/rwGD/6PBrv9XAZg/TcGFP05Bu38iQYZ/SkHk/3qBy/+sQjR/mMJX//aCbT/JQrd/1sK8v9wCuf/dgrM/4gKwv+VCrL/fQp//0kKMP8aCun+FwrR/lwKAP/qCnv/pgslAF8MzwDqDEsBOQ2OAVQNoAE7DX4B7gwsAYMMvAD/CzcAcAuo/woLRf/vCjH/FAtd/2ULuf/CCyMAAwxzABoMnAAMDKMA8QueAO4LtQD7C94A3wvgAIALowDqCjAAKQqW/2EJ9v7GCIj+hAh0/p0Ivf74CEv/Xgnn/5kJWwCiCZ4AkQnJAGgJ4AAbCdYAqQinABEIVQBeB+n/sAaF/ysGTP/kBVX/5wWn/x4GMgBXBr4AcQYtAXMGhQFtBtgBdgY7AoIGpAKBBv8CWQY0A/EFLANRBesCowSgAg4EbQK5A3oCtAPXAuQDbAMsBBgEdgTFBK0EYAXXBO8F9QRxBu4Ezwa5BP0GTQT0BqsDtQb6AmUGYgIuBgcCMgbsAXcG+AHeBhgCXAc7AtoHRQI8CEoCmAhsAhAJowKZCc0CFgq7AlIKSAIsCpUBwgngAFUJTgAJCeH/4AiM/8sIR//CCBj/zQgA/+4I//4fCR//cglp/+oJtf9hCrv/jgpS/0oKkP6pCZ390win/PYH1/s/B0v7xQYB+4sG+fqRBhT7tAYW+7sG/PqjBu/6lQYE+6YGJfu+Bib7tAbt+m0Ghvr0BQH6WAVo+acE1Pj2A1X4WQPz99YCqfdpAoz3IgK29yUCIvhjAq/4wgIw+REDZPkTAzv5tQLb+B4CVfhfAcb3lQBd9+//MPeF/0X3XP+D91j/r/dC/7b3B/+898n+7/e4/mH45f7o+Cb/VflM/6j5Wf/a+UX/3vkD/875rP7D+Vz+qfn8/Xv5iP1V+Rv9T/nR/Hv5ufzl+d78gPo3/TD7pf3U+wj+UPxH/pD8SP6B/Pz9M/xy/eb77PzA+438tvtO/ML7JfzT+wT80/vU+9H7pPv2+537T/zL+738EvwZ/Un8Wv1n/IL9bvx//U/8SP39++38ifuP/BT7M/yl+t/7Qfqh+/b5fPvH+W37rvl3+7P5mfvS+cf7Afr6+zf6FPxW+vb7Qfqs+wP6Uvu2+fT6aPmF+gz59PmQ+FP5B/jA+Iz3Tfg19wv4EfcB+Cb3EfhX9xb4gvcZ+Kn3HfjV9xn4+fcO+Bj47/cj+Jr3+/cW96X3bfYr9671nfYF9ST2hvTY9Tj0vPVJ9AD2s/Sd9i71TPeQ9eL3vfVE+KL1XfhW9UX48fQW+IP02/cT9KH3svN0927zY/dQ83j3U/Os92Xz8Pdl8yL4XfNJ+HHzjfiw8/r4/vN1+UH04vln9DT6dfRr+mj0hfow9HH6yPMu+k/z2Pns8pb5t/J/+b3yovkL8wv6hvOe+gH0MPtl9Kj7nfTy+7L0Fvy39Cn8ofQe/GT06fsS9J77w/NS+4PzFPtZ8+j6MPO6+g7zk/oc85f6Z/PX+r7zH/sA9FD7MPRt+0X0bftC9FD7MfQl+/rz0PqN80T6E/Ol+aXyFPlF8or4BfIi+ATy8/c18vb3dvIH+LbyEvjq8hH4D/P99yHz1fcW8433+PIz997y1/a08m32ffLw9UjydfUJ8vD01PFv9MvxHfT98QL0T/IH9KHyCfTt8gX0PvMH9Hvz8POR87Pzm/Nq85HzC/N285vyYfMw8knzwfEr803xJPPu8ErzvfCh873wJvTq8NL0P/GF9ZvxEfbR8XL23PG99tLx/va98Tr3o/Fh93jxdfc48Y/3//DG9+bwHPjs8H/4//Dc+A/xRPkq8cn5ZPFa+qzx8/r98Y37UPIc/Jzym/zY8vb88fIY/dbyDf2Q8vP8PPLm/Pjx7PzK8RL9vfFy/e7xCv5a8qX+zfIf/x/zhf9i8+v/qPNAAN/zcAD2834A7/NzANHzXwCv80QAifMXAFPz4v8c87L/7PKW/9Tyr//08vn/SfNTALXzrgAj9OgAdPTlAIz0sgB49GMATPQGABb0lv/R8x//ifO5/lTzZP438xv+J/P1/T7z9f1/8wr+2fMg/jf0Jv6H9Av+vPTA/cP0Wv2y9PP8ovSB/Ir0APxo9H/7SfT3+iT0efoL9Bb6EPTY+T701/mp9Pn5O/UB+rX16/kR9rz5WfZ3+Yr2J/mz9tD41/Zr+O/2/ff99oL3AfcE9wL3kPYP90H2Qvcw9rL3UvZX+H/2CPmR9p75gvYS+mj2fPpI9t/6EfYs+9T1cfuV9bb7SfXr++n0C/yN9C38QvRg/Az0qPz08wr97/N+/dzz5P268zb+mvOJ/orz6/6M81r/jfPH/3vzHgBD80wAyvI2ACDy6/+E8a3/GfGZ/+Pwuf/d8AcA5fBcANnwmgCy8LsAePDDAEfw0wAy8PgAJ/AlAQHwMAGX7/YA9O58AEnu9v++7Y3/Yu1P/yjtLf//7Bj/5OwN/9rsDv/Y7BL/0uwN/73s9f6g7NP+a+yQ/vDrBP456zr9d+pf/OPprPuj6Uv7quks+9PpKvv16Rz75OnY+qfpZvpr6e35U+mW+WbpaPmL6Ub5lekI+Wzpk/gW6ez3xOhI95nox/aH6Fz2j+gJ9rDozfXW6JP1Belg9TzpMvWH6Rj18OkY9VPqEvWY6uz0v+qo9LbqMPSL6pXza+oH82/qmPKm6mDyCOtQ8nDrRfLM6y7yI+wT8n3s+/Hx7P3xfe0W8gHuJ/Jh7hbymO7d8ajufPGX7v3wje6E8KruNPD67hfwZO8W8MrvE/Av8BLwmPAT8PrwD/Bn8Rrw6vE88GLyVvC58k3w1fIP8K3yju9r8vXuWfKO7o7yc+7c8nLuE/Nb7jjzNu5Q8wjua/Pd7aLz0+3m89btIfTW7WH03e2G9Mvtf/SQ7V70QO0x9ObsAvSN7NvzPey58/jrq/PI66vzquu6857r4POs6xP0yetU9PjrmvQu7Kn0Mexy9PDrI/SY6+XzVOvD8y/rsPMd65/zD+uM8//qdfPw6mTz5+pa8+nqXfP46n/zJ+uz82zr5vOx6wn06esV9AnsFfQg7Av0Luze8xrsrPMD7JTzBuyH8xbsjPM47KTzb+zL87bsJvQx7az02O0W9WLuUPW+7m71/+509SjvcfVH7331ee+e9b3vx/UI8PD1VvAP9pjwHfbK8Cr2+/BI9jzxhvac8dn2E/Iw94vyjfcM8/L3kPM7+PvzXvg/9HL4cvSH+Kb0oPje9KX4APWb+BP1oPg09bX4ZPXf+Kj1IPkC9l75WfaR+aL2vPni9tf5Evfz+UL3Ffp49zb6qfdJ+s33PfrQ9xn6uff9+aj36/mh99T5lPe5+YP3s/mD99r5r/cU+u33Pvob+FP6M/hW+jX4Wvo3+F/6OPhI+h/4Hfrv9/L5vPfK+Yz3p/le94/5PPeR+TP3sflE99r5XvcL+n/3NvqY90n6mPdX+pP3Y/qJ92D6b/dt+mT3iPpn94r6T/dg+gr3HPqp9vn5aPYf+nH2cvqk9sT61fYO+/72X/sr97n7ZPcZ/KH3bvzQ96j85ffJ/N/31PzE99P8m/fi/IP3G/2T93L9wffk/Qr4WP5T+LT+hvgR/7n4df/z+L7/D/n//yb5bABo+fwAzvmFASz67AFo+i0Cf/piAon6nQKa+tYCqPoCA6z6NgO4+ocD3/ruAx/7ZgRx++AExvtWBRj8xQVh/AwGhvweBnf8HQZV/C4GSPxsBmn8vAad/PEGuPwmB9T8cQcH/bEHMf3eB0v9AAhc/RsIZ/1DCH/9aQia/YEIqP2HCKf9gAiZ/X0Ik/16CJD9WQhw/TYIUf0uCEz9LghV/ToIa/1bCJn9gAjO/ZwI/P2dCA/+eggE/kQI6P0KCMn9zwer/ZMHj/1mB4X9Vweb/WAHzP1lB/n9TQcN/iQHEv4MByz+AAdS/ugGcP7JBoj+qwak/p0G0f6jBhT/owZT/48Ggv9qBqD/Ngax//QFtf+yBbz/kAXl/6AFQADBBa8A1gUSAeEFbgHjBcIB4AURAtMFWQK8BZYCqQXZArAFNwPQBbAD4QUaBNQFYwTDBa0EwgUEBcMFYAW4BbAFmgXrBXgFJAZvBXMGegXXBo8FRgerBboHygUyCNYFkwiyBcUIcAXZCDYF8QgMBRoJBgVlCSIF0glHBUYKcAW7Cn4FFgtPBS8L8gQaC44E+QpKBPgKOQQoCzIEYQshBIwLEQS3C/gD1gvXA+oLtQP7C44DAwxpAwwMNwMFDOcC3AufArgLeAK0C2wCyAtjAtwLOwLMC/UBnAunAWELVgEhCwcB3QrDAKUKpACLCrgAowrkANAK8ADaCsAApQp0AFAKPgAQCiEA5AkDALUJ5/+HCcn/UQmk/xMJhv/aCHz/swiU/6oIwv+1CNT/ogi4/18Ii/8HCGv/vAd1/5kHpf+ZB93/oAcBAJIHHAB5Bz0AYwdKADkHQgD7BlgA1gahAOUGBgEOB2ABLAecASsHwAERB90B8Qb/AdQGLwLFBmICuAaJAqIGpgKABswCZQYXA3EGhAOgBvED0AZLBOwGdwTcBngEoAZ9BGkGoARSBtoEUgYhBWAGdgWABs0FoAb9BZwG+AVjBt4FGAbQBdsF5wXDBR8G0AVPBtYFdAbSBY8GxgWaBq0FtwanBewGvAUQB8IFEAemBeMGXwWFBusEKAZ4BPkFNwT/BS0EIgZEBDkGTwQ5BkUEHwYoBOUF6gOYBZoDXAVgA0MFSwM6BUgDJQU9A/sEHAOrBN0CRwSIAvgDSwLBAykClgMVAnsDFAJWAwoCFwPnAdYCxgGxAsABrQLgAbUCDQKTAhECMgLXAbgBiAFHAUMB+gAiAeEANgHpAG0B7wCjAegAzAHFANsBgQDJAToAtwERAMIBBgDrARcAMAItAH0CKQCuAgQAwALD/7QCf/+nAmb/wwJz/wYDhP9OA4L/gQNr/58Dav/RA5P/LwTO/50EAAACBRcASAUEAGcF2/9sBa7/bQWQ/30FkP+nBbT/9QXw/1kGHwCxBiwA4QYiAPwGCgAGB+//Cgfo/yEH+P9OBxkAigc0ALwHLwDNBxcAyQcDAMgH+f/MB/X/1gfl/9IH0P/FB8n/xAfR/9AH9f/1ByUAJAg7ADcIPQAzCCYAFAjs/88HqP99B3j/Pwdp/x0Hbv8NB3T//AZ6/+gGe//NBmf/mgZO/2AGPv8sBi//+QUx/9IFM/+pBRX/XwXm/gIFxv6wBMf+fgTv/nAEJf9vBEf/VQRE/xcEKf++Aw3/YgMN/yIDLf8AA1j/5AJ8/8MCmv+aAqf/XAKt/xgCvP/bAd3/rwEhAKYBgQC3AdQAuwEGAZoBFQFYASMBFAFcAfoAvAEGASgCHgGIAioBzQIbAQcDAAFDA+cAiAPXAOsD5QBZBP0AuQQKARQFEAFgBQkBqwUAAQwGDgF2BiYB4QZBAVAHYAG1B3cBBgh6AUEIaQFzCE8BuAhLASkJdQG7CcABLgrvAWUK5AGHCsUBsQqyAfQKuQFhC+wB1gssAi4MUQJcDEwCaQwsAnkMEAKjDBEC5gwtAjkNXwJ5DX4CjQ13Ao4NXwKADToCdQ0cAooNIwK7DUgC9w19Ai8OsQI8DrwCGQ6cAukNcwLIDVsCtw1YAqoNXAKPDVYCWw07AhINDQLBDNsBkgzQAZkM/wG0DEQCvgx7AqcMlQJkDIYCDQxnAtMLaQKpC30CeQuOAk4LqAIeC8AC4ArMAp8K2QJcCuUCKwoHAx0KTgMKCpUD4AnFA6cJ6ANlCQYELAktBA0JcQTvCLgEvgjvBIcIIQVACEQF5AdVBaMHggWKB9kFggdBBpIHwwamB0oHlgetB3YHAghVB1cIKAedCPgG5QjQBjMJqQaBCXgGyAkzBvgJ5wUiCqsFWwqPBbMKqQVAC9YF4QvgBVwMyAW0DJgF8gxfBSgNRwV8DUgF6Q0wBTgO6gRYDoUEWA4fBFMO0ANkDqYDlQ6ZA+MOoQNFD74DtA/NAxcQtANMEHYDWhAiA1AQzwJCEJMCSRBZAk0QBgI0EKgBDxBRAesPBwHSD9oA0g/DAOQPsQD3D40A9A9MANEP/f+ZD7j/aw+U/1gPgv9UD1b/Mg8I/+oOp/6IDjf+Fg7T/awNjP1aDVr9Gw1H/fQMTv3mDFz92Qxj/cIMXf2bDFH9aAxF/TMMO/38CyD9swvp/EcLnvzFCk/8PQoW/MgJG/yMCU/8fQmD/G0Jp/xJCbn8EAnQ/NkI+vy1CCf9kQhS/WYIcv0yCHr94wd1/YUHaf0eB0/9pwZM/UgGev0VBtH9DgZI/iUGw/4+Bjf/Tgal/1kGAQBSBk4APAaWAB8GzADxBdoAmgXHACQFtgCuBMwAXwQOAT0EbAE3BMkBMgQUAhsEZQIKBMoCDgQ2AxsEmgMhBPEDGgQ6BAcEagTdA2wEhANLBAsDGwSFAvsDEAIVBNcBWwTMAaYExgH2BMkBQQXHAYAFvgHIBb4BDAa8ATYGpAFEBnABHwYNAdQFhgCIBQAATwWQ/zoFRf88BRf/SAXz/mAF3v59BdD+kAW8/qQFq/66BZ7+0AWW/ucFkP7uBXz+0AVI/o8F8P0tBX79zwQP/ZkEzfyIBLH8hQSk/IIEnfxzBIn8aQR+/JMEqvzlBP78LwVM/U0Fcf0pBVj90wQL/XQEu/wtBIL8BgRq/PMDavzoA3H86AOG/PIDp/wEBND8MwQX/X8EfP3eBPb9OQVt/nMFw/57Ben+XwXr/i0F2v4EBdD+9QTh/v8EC/8OBTv/DAVc/wYFeP8lBbn/dwUtAO8FyQB0BnAB1wb2AQIHQwICB2YC8gZ4AuEGiQLMBpYCtwajAqIGrgKOBrsCgAbNAoQG8QKqBjYD+QajA2YHLQTXB7sEHggfBS4ISAUeCFQFAwhSBeoHUQXWB1UFrQdDBWgHEwUhB+AE5Aa3BNAGtQQHB/0EZQdqBbcHzAX0BxUGCQg2BusHJAa3B/kFggfNBUgHmgUNB2UFzQYpBYAG3gQ6BpwEEAZwBP0FXgQkBoEEegbTBMMGGAXjBjAF0wYYBaMG4AR7Bq4EbAaTBGYGfwROBlkECQYEBK0FlgNqBUEDTgURA14FDQOaBTMD5QVnAzYGnwOCBtMDtQbrA8gG4QPMBskD1ga1A9oGmgPMBm0DuAY5A50G/AKJBsUCpAa8Au8G5AJeBy0D4weMA1AI1AORCO4DxQj7AwAJDgRRCTYErAlnBOsJfgQGCnAEDApNBA0KJAQdCgoESgoOBJ0KOQQRC4QEjwvZBAAMIQVXDE4FkgxjBckMcwUFDYgFQw2gBW8NpwVzDYgFWw1NBT8NDgU5DegEdw0GBesNXAVdDrAFpg7dBcIO3gXVDtcF/A7oBS4PAwZUDxUGZA8TBlgP9gU5D8gFAQ+BBbsOLwWfDgoFtg4YBeYOQwUdD3YFPQ+VBUMPmgVCD5oFOQ+YBSgPjgUSD34F5A5cBZsOHwU2DskEwg1mBHANKARcDSkEaw1OBHUNcwRfDXgEKg1iBP8MVgTxDGoE5wyFBN8MowTSDL4EpQy7BFUMmAT3C2YEmws8BGMLNgRXC1wEWguVBF4L0ARYCwMFQgsmBSQLRgUKC2kF/wqdBQkL6AUDCyQG0go2BoQKLAY1CiQGCgo+BgYKggYPCtMGGworByQKfQcdCsEHDwr/B/wJNwjxCXoIAArVCA0KLwn7CWoJzAmKCY8JmAleCbQJTQnvCUkJOApKCYUKUgnZCkMJEwsfCToLDwlyCxcJwgszCSUMWQmRDGIJ3ww5CfgM+Aj5DMEIAg2TCBMNYgghDToIMw0pCFwNGAiGDfUHmA3JB6ANowesDZMHzA2gBwgOpwc7DowHSg5LBzEO6wb1DYIGrw0sBnkN9AVfDcwFUw2dBT8NZwUeDS0F+QwGBeMMBwX0DCUFHg0yBTUNIgUsDfsECQ25BMsMZwR5DBMEIAzPA9YLpwOnC5UDiguFA20LagNEC0oDEws3A+sKNwPVCk8D1Qp+A+gKmgPoCoQDswpEA1IK/QLoCdkCnwnhAoEJ/wJ3CRcDZgkVAzkJCgMACR8D5whOA+cIhQPtCM8DBQkeBCEJVAQiCV8E+AhNBLAIPQRqCEMENwhZBBcIfQQDCJYE5AepBLwHzwSqBwkFqwdcBcUH1AUFCFEGRwinBmUIyAZOCLIGAAiaBrEHsQaRB+cGkgcfB5UHSAeKB1UHYwdVBzIHWwcHB2kH5QaPB94G1gf4Bh8IFgdYCCQHdAgYB2kI5QZNCKQGSAh9BlEIZQZRCEQGOQgOBgYIwQXIB2cFkgcbBXoH7gSKB+oEpwf2BLsH+wS4B+sEkwe7BGkHiARRB2kEMwdIBBQHJgTqBvwDiwahAxsGNgO8BeACZQWQAjAFaQIwBXcCNwWPAjcFoQIrBagCAAWVAsUEcwKJBFECTwQzAhEEFAKwA9MBJgNsAaECCwFDAtMAEQLJAAkC6QAXAiIBGwJSAQECZgHYAW0BvwGEAbcBqwGnAc8BfgHYAToBxwHiAKYBdwBwAQsAOwHF/yoBoP8+AZD/ZgGX/6YBqv/xAbX/NAK//3cCzf+/At7/BwPi/0QDyv9lA5z/bQNT/10D/P48A7T+KwOQ/j0Dhf5mA5D+pgOd/uQDnP4UBKP+TQTA/pkE6P7vBA3/QAUb/3oFCP+SBd3+jAWX/m8FQv4+Be/9DgW0/fMEj/3uBHX98QRj/fsEX/0QBWr9MwWN/WoFuP2nBcr9ygXC/dAFl/2yBTv9YAXQ/PwEfPywBD78cwQL/EEE6/seBNT7AwTG++4Dv/veA7j7zAO7+8EDxvu7A8P7pgOz+4EDl/tNA1/7+gIf+50C7/pOAr/6/wGM+qcBVvpLASn69gAU+rYAHPqTADr6ggBn+n8Amfp8AL/6cADO+kgAvfr//6r6sv+l+nH/k/og/3H6wP5a+mn+TvoZ/lX63f1t+q/9ivqI/bz6cf0D+279U/t3/a77hf35+4b9M/x0/Wr8Xf2M/DH9mvzy/KX8rvyo/GD8q/wU/Mn84vv+/Mn7U/3N+8P97/s5/hX8q/44/Bv/Wvx+/3D80f93/BUAbvxHAFX8agAv/IQAAPydANH7qwCZ+68AV/vJAC37AQEl+0sBMPumAUv7CQJ0+24CnvvNAsb7GwPe+0oD2vtZA7b7SgN5+yUDKfvzAs36wgJ1+qsCOvq1AiL60AIf+u8CIPoYAzD6UgNV+ogDd/qnA4X6sAOA+qMDavqBA0H6RQMD+vMCr/mTAlD5NgL5+PMBv/jXAa740AG1+M0BxvjNAdv4zAHw+M8BD/nUATT5wgFC+ZcBPfldASn5AQH3+IsArvgSAGb4p/8t+E//C/gU/wf48/4i+Ob+U/jd/on4yv65+LX+6fie/hj5fv5C+VH+YPkS/m/5xv1y+Wf9ZvkE/Vb5u/xh+Y/8jPlw/MT5Tvz9+Sn8M/oK/HH6APzE+gr8Lfsb/J37JfwI/CL8ZvwL/LH81fve/Hz75fwL+9j8p/rX/HD6Af1c+k/9UPqn/Ub6//1C+lz+Qfq7/jv6Ff84+nD/PfrT/zH6JQAH+lUA0Pl3AJH5kwBQ+agAG/nHAN/44QCJ+NsALfjPAOj31wDB9/wAuPc7Acf3kgHo9/gBEfhiAiL4sgL998kCn/emAib3YwKy9iMCSPbrAe31vwGp9aYBcfWVAUX1jwEk9ZABCPWTAQL1qAEO9cwB/vTTAdH0twGR9IUBSPRIAQH0BwGy874ATfNZAN/y6f+E8oj/SvJF/yryGf8X8vf+IfLu/lHyCP+R8i3/uvI7/7nyG/+R8tD+VPJu/gjy+v3A8Yb9jvEn/XLx2/xi8Zn8VvFY/EzxFfxU8eT7fPHO+77x0/sP8uT7ZPL2+6/y/fvq8vP7DPPN+wfzfvve8gv7s/KU+pvyMPqU8tv5qPKe+d/yhvk+85P5vfPA+Ub09/nD9CD6LvU4+nn1MPqe9QD6s/XA+bn1cvm39Rz5wPXQ+Mj1g/jb9UH4FvYp+Hv2Ovjl9lD4RPdd+Jr3Yfjv92b4Pvhk+HT4S/iY+CL4r/jq9734rvfQ+HX33vg699T46Pa5+IX2r/g39sv4D/YE+QX2UvkS9rH5M/YK+k32P/pJ9lP6I/ZS+un1P/qh9Rj6RvXr+eb0wPmN9JH5MfRu+eLzZ/my83H5lPN4+XjzjPlo87L5b/PV+XPz3/li8975SPPb+S7zyfkI86/52/KI+aLyNflD8s74z/F4+HHxRfg38Un4N/GD+GzxwPip8er41PEM+frxLPkc8kT5O/JJ+UryN/lC8hX5LfLl+Anyp/jb8XT4t/Fj+Lrxdfjf8aD4H/Lf+HPyEvm98iP55/Is+QnzRvk+83T5hvO4+ebz9vlC9A76dvQA+of0zvl19Ib5TPRe+UX0cfl49Kj5z/Tz+Tr1Pvqm9YP6DvbC+m72+frG9jf7JPdy+4L3k/vE95v77fd/+/L3P/vS9xH7xPcP++L3M/sm+HL7g/is+9z40Psd+en7U/kA/Ij5MPzS+Xn8OPq5/JH6zvzA+qv8tfpY/Hj69/sw+qz7+vmC++X5ifv++a/7N/rX+3H6+fui+gv8xPoS/Nr6Jfz5+kH8IPtM/Df7Mfwl++H73Pp0+3X6Hvsl+vn6BPr0+gP6APsP+gj7GPoA+w766/r3+dz65fnt+vD5Ivsd+lr7T/p5+2b6efta+lD7JvoA+8n5pfpg+WH6DPlL+ub4X/ro+Iz6AfnD+iP59Po/+Sn7Xflu+4z5ufu9+fb73/kb/On5GfzL+f37k/nk+1r56Ps/+RL8SflT/Gr5l/yN+dT8qPn+/K75LP24+Xr94vnV/Rn6NP5T+pn+k/r1/sn6Pv/s+m3/9Pp1/9f6eP+z+pb/q/rF/7P6+f/C+iwA0PpiAN/6rwAI+xsBT/uVAaT7CwL3+3MCO/y5AmD81gJa/MkCLfy7AgD8ygLw++4C9vsbAwX8PgMO/E4DA/xcA/b7eAP6+6gDFPzoAz38MARx/HgEp/ywBM38uwTH/J0Em/xqBFz8NgQc/AkE5vvgA7P7vAOK+7IDfPu8A4P70wOZ+/gDvfsYBOH7LQT6+y8EAfwGBOH7wgOn+4kDePtcA1f7LQM4+/gCFPu0AuT6cwK2+joCk/oJAnn69gGA+gsCsfotAu/6TwIx+2cCavtdAoL7OwKD+xsCifv4AYz7vgF7+20BVfsVASn7zwAP+6YAFfudAD37wACR+wkBDfxPAYj8cAHd/GkBC/1RASz9QQFV/T0Bif03Ab39IwHm/foA+f3DAP/9iAAA/kwAA/4yACb+UwCG/qAAEf/1AKX/NgEmAFsBiwBuAd0AdwElAW4BXAFPAXsBFwGBAcoAcwF/AGYBUQB0AVgAuAGIACICwACWAvAAAAMBAUsD/QB+A/wAtAP9AOsDAAEkBAQBWwTpAHEEsgBsBG0AVQQKAB8Erf/uA4H/7gOC/xgElP9RBJ7/gQSa/6AEl/+/BJf/4ASd/wQFo/8lBYX/IgU7//EE0P6cBFX+NQTm/doDnf2gA4L9kwOP/asDl/2/A5P9wgOP/cMDkP3IA5792QOu/ecDtP3qA7n96wOe/coDTP1uA+b8/wJ//IkCKfwlAhH8/AEj/PwBO/z/AVr8CQKN/CMCzfxKAhT9dQJW/ZoChf2rAoz9kwJ1/VsCT/0SAiD9vwEE/X0BCv1dASX9UQFW/VkBk/1sAc39fQEY/pwBdP7MAc7++QEp/yYCev9KAq7/TwK+/zACsf/2Aar/vwGx/5cBvP9zAdT/XAEAAFkBOwBkAY8AiwH8AMkBcwESAuEBUgIzAngCZwJ/AngCZgJqAi0CVALsAUECsQE5AoEBPgJgAUsCRwFjAjoBjAJAAbsCTAHzAmMBNgOGAXgDqwGrA8ABvgO5AbUDlgGZA2IBZgMYAR8DvgDUAl8AkAIKAGICzP9OAqv/WAKo/3ACuP+EAsP/lgLO/6sC3/+qAtv/kwLF/3QCp/87AnH/8QEq/6QB5v5UAZ7+AAFW/rQAF/53AOn9TwDR/TcAzf0pANP9IgDi/SkAAf5BADH+UQBd/kIAa/4VAF3+yf8x/mT/7/39/qv9l/5q/UD+OP0X/jf9GP5g/Tb+qP1p/gb+kP5Z/p7+lP6j/sf+lP7o/m3+8P5A/vP+Ev73/uL9+f61/f/+jP0H/3D9Hv9r/U7/cv2J/3v9xv+N/QsAtP1kAOn9zwAc/jYBMP59ASD+oAH9/a8B0P21AaD9twF1/bwBUf3HATr94AEz/QcCPv1AAl/9jgKJ/eQCq/0wA8D9bQPJ/Z8DwP27A679zwOg/eQDgv3qA1X93QMs/dMDA/3GA8r8qgOS/IsDZ/x6A1z8hANu/KoDk/zhA7X8FAS//C0Eq/wlBIn8EARp/PgDP/zUAwj8oQPL+2YDgvseAzT7zQIB+5cC9/qGAgT7iwIc+5kCLPuaAiP7hAIS+2ACAPs9AuH6BwK8+soBtvqrAcn6oQG9+noBjPooAVP6zwAn+n4ADvo+ABT6HAAm+gYAPfrw/2H66P+N+uX/wvrp//z68P8g++H/Kvu2/yL7d/8D+x//6PrK/uL6if7y+lz+H/tO/lf7SP6Q+0H+5ftV/kL8cf6J/Hf+0/x8/ir9kv56/Z3+wP2g/vf9k/4P/mf+Dv4i/hT+4v0l/q/9Sf6Q/Yv+jf3d/pv9NP+x/Zz/1f0XAA7+kwBL/vgAbv4vAWf+RAE9/kgBBP5KAcr9VAGZ/VsBZv1fATP9fgEc/bgBIP31ASr9OQI9/XsCT/2yAln98QJr/TMDgv1dA4b9bANt/VsDOP0oA+T86QKG/LwCPfycAgH8hALQ+4ICufuaArz7yQLa+xoDG/xlA1r8cANa/EMDJvwDA+H7vgKa+30CWfs3Ahb76QHO+qQBkPppAWD6NwE7+hcBKvoHAS36BgFB+hQBZvoiAY/6KQGy+iEBx/rzALz6pwCT+lYAaPoLAEb6xf8p+nv/DPom/+j51v7H+af+zfmj/v75wP5T+t7+qvrf/ub60/4Y+8X+SPuq/m77fP6D+zP+fvvf/W77l/1t+1n9d/sq/ZH7Df2/++/86/va/CL81/xt/OH8w/z+/DD9Iv2h/Sz9+v0c/Tn+9fxi/sn8hf6q/Lb+e/zX/jT83/7v++n+uPsB/5v7M/+g+4X/tfvn/9P7UQDk+60A7fsAAfz7WAHw+5UBw/uuAYj7uAEz+6cB2vqQAYz6hAFC+ngB/vlzAc75fgHC+asB2/n8Afb5TgL3+YIC7/mtAuj51ALU+e4CpfnrAlf5xQLw+IQCfPgzAhL46wG697EBbfd/ATr3ZwEr93ABMfeJAUz3twFo9+IBdPf5AW33/AFB99cB8faMAZv2NwFG9uEAAPaWAMb1VQB/9QQAP/W5/yH1jP8d9Xf/MfV3/1L1f/9y9Yj/l/WQ/6/1jP+z9W7/qPVB/431Af9n9bT+OvVd/gf1AP7b9Kf9vPRY/bb0Iv3e9Bf9I/Un/Yb1U/3x9Yj9P/ad/W72kv2F9mv9ffYn/W/22/xj9o/8VPY//FP2/ftn9s77ivav+8H2ovsR9677dvfO++L38/s/+Av8ifgP/Mr4CvwK+QP8MPnk+zP5nvsx+Vb7Pvkc+0L52vo++ZD6S/lW+oD5SPre+WD6RvqF+q/6qvoA+7j6M/uo+mD7lPqF+3j6jftC+ob7/Plx+6j5SftE+SP74/gZ+6D4Lvt7+Ez7Yfh1+1X4sftc+N77Vvj++0T4IPw1+DP8G/g6/PT3RPzR9y/8k/f1+zH3tvvN9ob7ePZr+zr2Z/sV9n77Dvaq+xz20fsp9uv7Kfb9+yT2D/wi9hv8GPYU/AH2/vvc9dH7ofWM+1D1UPsL9TP75vQp+9X0KvvU9C771fQ4+9/0V/v+9Hn7I/WU+0L1vPtx9eb7pPUB/Mf19/vI9cn7pvWX+4P1cvts9V/7a/Vr+4n1hvu29av78PXc+zX2C/x79kv80fad/Dz34vya9xn97Pcw/Rz4Cv0S+OH8BfjR/BL4zfws+OX8YfgR/av4Ov3z+GT9O/mC/Xn5lP2r+bb97Pnv/UT6N/6s+nz+D/uk/lf7p/55+5b+iPuD/pT7dP6k+2b+s/tc/sn7XP7l+3L+Gfyg/mT81/62/Bj/FP1Z/3H9gf+y/Yv/1f16/939TP/J/RL/pf3R/nv9pf5m/aH+df2x/pn9xv7C/dP+4f3H/ub9xf7z/dP+D/7m/jH+Af9Z/gr/bv75/mf+6f5i/tv+Wv7A/kf+lP4g/l3+7/02/sr9Jf68/SD+uP0t/sX9TP7h/Xz+D/60/kL+3v5n/vz+f/4B/37+5P5W/rj+IP6d/vn9lP7l/Zz+3v2d/tH9l/68/Zn+q/2x/rH9+v7o/WP/Ov60/3X++v+n/jcAzP5TAM7+XwDA/mwAtP5zAKD+fACN/pIAhv6+AJb++QCy/kEB3f6VARL/4gFA/zQCc/+dArv/8gLw/y0DCwBbAxcAegMVAKMDHgDbAzQABgRAACgEQAA6BDIARwQeAHAEJgC0BEsAEAWGAH4F1gDbBRQBJAY+AWAGXQGEBmMBkQZUAYwGMwF+BgoBegbsAHcGzwB0BrQAjwa2AMMG1AANBwcBZQdKAaYHdwHCB4EBzAd4AcgHZAHEB1EByAdHAcwHPgHGBywBqgcGAX0HzwBNB5cAMAd0ADYHdABNB4gAaAegAH0HtACEB7sAgAe4AHcHsgBiB6QASgeSAC8HfAADB1sAzwYwAJMGAQBcBtf/Ugbb/3QGDgCTBkAAnwZfAKAGdACdBoYAmgacAJMGrgCLBr8AiQbYAIUG8gBwBvoASwb1ACgG8gAbBgcBHwYwATAGZAFLBqQBaAboAX0GIwKJBlkCkgaLAp0GwAKwBv0CuwY0A7EGWAOOBmIDYgZjA0sGewNZBrgDiAYXBMUGhATvBt0EBQckBRsHagUdB5wFEwfDBR8HAAYsBz0GLwdwBj8HsQY/B+AGKQf7BiYHJgckB1QHGwd6BygHtQc8B/YHPwclCDoHTQg8B3oIRwexCGAH9AhvBysJXAdACSkHNQnuBh8JuwYRCaAGGgmtBkoJ0gaRCeUGxAnQBs8JpAa/CXgGsQlPBqIJLwabCSkGrgkyBs0JLwbgCR4G4wnuBcUJpgWOCW0FYwlIBU4JLwVACSEFPQkcBUEJHAVJCRoFSwkbBVEJJgVfCSQFXAkMBUQJ7gQkCb8E8giJBLcIbwSVCHEEjwiMBKIIsQS7CMMEwQjBBK4ItwSVCKkEdwipBGUIyARwCP0EkQgzBbMIUgW6CE0FnAg8BXEINgVSCEQFRghjBUoIhQVQCKoFVwjbBWkIDgZ+CEEGkgh2BqcIowa0CL8GrgjJBpgIxgZ0CNQGYQj9BmgILAd0CGUHiwirB7AI7QfPCCII4wg3CNcILAiqCDUIkQhjCJ8IkwiwCL4IugjnCMIIAgm/CBQJswglCacILwmTCDgJgQhDCXEIRwlbCEMJPQhBCSIIUQkbCHMJJwiPCSwImAkfCJUJCgiFCegHaQm7B1EJkwc2CWkHFAk6BwIJHQcDCRMH/ggFB+oI6AbMCMMGsAijBqIIkQaKCHYGYQhNBjkIJQYQCP0F5wfaBdIHyQXBB74FmgegBV8HbwUhBzoF6AYOBbgG7ASdBuEElgbrBIwG8wR4BvIEUQbhBBQGuQTWBZIEnQVzBHEFYgRmBXEEagWSBGMFqgRbBb8EPgXDBAcFrQTQBJkEnwSJBHMEggRZBIwERQSfBDUEtQQ6BOEEUgQhBWcEXwVqBIkFVAScBTMEpAURBK0F7wO1BdQDxQXKA+UFzwMUBtYDRgbZA3MGyQOOBq4DnQajA7wGqgPsBr4DKwfXA20H5QOjB+IDyQfKA9cHnQPSB3oD1AdYA9kHNgPaBy0D9QctAxgIJgMyCCwDWAgmA3MIGAOCCBoDoggQA7QI/wK+CPICywjNAr4IqgKxCKQCwQigAs8ImgLcCIwC4AhiAsUILAKdCPwBeQjdAWMI1AFlCOEBeQj8AZgIDQKtCP0BnwjWAXcInQE9CFEB7gcGAZ0H0QBiB7kAQQe0ADIHuwArB8UAKAfJABsH0QAUB+wAGgf8ABQH9QD2BtAAugaTAGIGbQAhBmoA/wVwAOUFhgDbBZ0A0AWhALAFowCMBZ4AYgWjAD0FxwA5Bf8ARgVEAV4FhQFxBasBaQW+AU0FsQEOBZMBvwScAZUEsgF6BMMBVgTrAUsEGwJFBFICRwStAmwEDQOWBGIDtASfA7kEsAOTBLcDYwTNA0QE8gMyBCgEMARfBDIEkwQvBMEEJgTXBAkE6gTlAwoF0QM3BcwDgQXiA+MFEQQ1BjMEbAY6BIAGHgRxBuEDYwanA2UGfQNpBlYDcwY2A4IGHAOMBgIDogbvAssG9QLxBvkCDAfzAiIH6wIiB80CDgefAgAHdQLvBksC5AYpAuwGHgLyBhAC6Ab1AcsGyQGYBogBYwZIAUYGIQFIBhsBaQY3AYIGTAFzBjsBQQYLAf8FzAC1BYYAdwVPAEcFKAAeBQgA8QTp/8EEx/+ZBK//gQSr/30Eu/9zBMn/VATC/yUErf/yA5f/wgOF/5cDe/92A3v/XQOG/0gDl/8fA5T/5AKC/50CZ/9dAlL/OgJd/zQChv9HAsn/YwIXAGUCTABKAmQAIQJxAPgBfwDbAZoAuQGyAIYBuABbAcYANwHeABgB/AD9ABwB7ABIAfoAlQEUAesBEQElAgQBVgLpAHoCuwCJAqYAsQKeAOkCjAAUA3QAOQNRAFIDHABbA+v/ZQPH/30Dxv+1A9v/BATf/0MEzP9mBKX/eASG/48Edf+yBGb/1wRR//UELf8CBe/+9QSu/uEEZv7IBCL+sAQL/sIEFP7zBBz+IgUX/kEF8/1DBcr9OgWx/UAFmf1HBXv9RAVS/TYFG/0XBdf86ASC/KkENvxvBA78VQQB/FgE+vtbBOX7UQTQ+0EEy/tDBML7PASx+ywEnvsYBHX76wNE+7QDHvuFA+n6SAO9+hADs/r4Arn67gLK+uwC4vrvAvr68gIS+/ICFvvaAgj7sQID+44CAPtqAgD7SgIB+ykC+vr8AfP6zwH3+qsBDfuZATb7lgFW+4sBbftzAYz7ZAGx+1kB1PtMAfz7QQEg/DMBUvwyAY38NwG2/CoByvwJAd385AD8/MwAI/28AEz9rQCC/agAvP2oAOv9nQAZ/pIAUv6QAJL+lgDO/pkA/f6MACj/ewBL/2QAX/9AAHH/GAB3/+T/c/+l/4X/f/+k/2b/wP9K/+//Qf8hAD3/RQAs/2kAGf+CAP/+kgDa/qAAtf6oAIv+rwBi/sAAQv7RACX+5AAI/u4A5f3nALL94QCD/eIAXP3dAC391wAA/d4A4vzrAMz88wCy/PgAlPzvAGv83QA7/NQAFvzTAPn7vgDK+6EAlvuEAGP7XwAn+zoA7/ojAMf6GQCs+h4AovovAKf6PgCs+kUAqPpBAJ36OwCR+jYAhvojAHH6AQBM+t7/KvrJ/xX6v/8P+r//FPrF/x/6zv8w+tv/RPru/2H6AwCC+ggAlPr//5n6+f+h+vr/svr5/8P6+P/T+uz/2/rX/9r6yf/i+tD//vrk/yr7BABh+yoAoPtFANT7VQD9+20AMPyFAGP8iACB/HcAivxiAJL8TgCd/EUAr/xHAND8UgD3/GYAJ/11AFb9gQB//Y8Aqv2gANj9pgD8/aMAF/6dAC/+jQA9/ngARP5jAEz+TwBT/joAWv4sAGf+IgB4/g4Af/7u/3j+zf9y/sn/hv7i/7j+/f/p/ggADf///xn/4f8Q/7z/AP+a//D+fv/o/mn/5f5I/9b+IP+9/vz+qP7T/o3+sv57/qv+f/6x/pD+v/6o/sn+vP68/rj+qP6r/pL+mf51/oL+Zv53/k7+YP4g/jT+8v0G/sn93f22/cf9x/3V/ez99/0j/in+Wv5Z/m7+ZP5k/lP+T/40/j3+F/4+/g3+Qf4B/jb+6f00/tr9Ov7Q/Uf+yv1p/tv9mf76/dT+Iv4X/1L+SP9u/mT/df51/3D+i/9u/q//fP7Q/4j+4v+C/u7/dP7p/1b+3/80/vL/Lf4eAED+ZgBt/sMAr/4XAen+VAEN/34BHP+ZARz/sgEb/80BG//WAQr/1AHu/tQB0/7UAbn+3QGo/voBq/4sAsX+bALr/qMCC//DAhT/1wIQ/+4CEP8TAx7/NgMq/z0DHv8rA/b+CwPC/uIChv6xAkL+iAII/oEC8P2dAvz9xQIU/vMCNP4oA1z+VQN7/nQDj/5/A4/+agNx/j4DO/4CA/f9tQKk/W0CVf07Ah/9MgIR/T4CHP1BAh79OwIX/TQCEf0oAgb9JgIH/TICF/0zAhz9MgIg/SYCHv0AAgD9xwHQ/IQBlvxEAWP8HwFM/A0BR/wUAV38NgGP/FQBv/xxAe38iwEb/ZMBN/2dAVj9nAFr/XUBXP1AAT79CQEg/eIAFP3dACr93QBF/d0AYP3lAIb96wCq/fkA1f0OAQr+IQE7/kUBgf5wAcz+fQH5/nABDf9UARL/MAEQ/woBDf/dAAD/vAAD/7wAJf/HAFL/4ACM/w0B2/9FATYAiAGcAMUB+gDbATMBuQEyAWoBBAEhAdsA+gDWAOgA5ADgAPoA2gAUAdMALAHKAEEBsQBFAZYASAGeAGwBvgCnAdoA3gHpAAcC2AAQAqoA+QFwANcBOQC1AQgAnAHb/4IBqv9mAXz/SwFY/zcBR/85AWD/YgGU/6QBvP/aAb7/6AGa/88Bav+qAT3/hQES/2IB8/5KAdj+NAG0/hQBf/7iAET+qgAV/nwADv51AC/+lQBg/sMAj/7uAK/+CgG1/gkBpP7yAJT+2gCL/sYAe/6tAGr+kgBL/mcAG/4qAAH+AwAc/g4AZv5IAL/+kAD6/rwAEP+/ABn/tgAZ/6MADv+EABD/cAAl/3MAR/9+AGn/iwB6/4UAa/9gAFX/MwBY/x8Afv8tALv/UwD8/3sAOQCgAHEAwgCnAOAA3gD/ABEBGgEvAR8BNAEOARsB3gDsAJcA2wBwAPAAbgAUAXsARAGWAHMBrgCSAbkAtwHKANoB2gD6AecAIgL8ADMC+gApAuAAHwLFAAAClgDJAU8ApgEfAJoBBgCgAf//uwEOANYBHgDaARgA0AEGANAB/f/nAQ4A/QEeAP8BHADuAQcAtAHK/2ABdf8iATb/8AAE/8IA2P6oAMD+mQC1/okAq/6GAK7+iQC4/o8Axv6PAND+dwDC/lIAqP4mAIv+6P9a/qP/I/5j//P9Lf/Q/Qr/v/3v/rb9yf6l/Z3+j/18/ob9g/6k/a7+6P3e/jD+9/5k/un+cf62/lz+fP4+/kH+H/4D/gD+1f3y/bL97v2S/e79g/0B/on9KP6Q/VH+mf17/qr9rv7C/ev+1f0i/9v9S//T/WT/vf10/6T9fv+I/Yb/Z/2J/0D9hv8P/Xr/5Pxz/9X8iP/s/ML/Mf0pAIb9oQC8/fkA0/0yAdT9VAG1/VUBjP1MAWf9SAE2/TYBB/0lAev8JQHO/CYBufwsAbH8QAGz/F0ByfyLAeb8wAH+/O8BDv0VAhL9LwIP/UACCv1MAun8PQKy/BcCefzsATH8sgHr+3gByftiAcr7bQHo+5MBFvzJATf87wFF/AECR/wGAjv8/AEl/OUB8/uyAaz7aQF1+y0BR/v5AAj7tADR+nQAuPpRAL/6SwDh+mIAB/t4ACb7iABJ+5kAXPuZAGD7iQBn+3sAY/tfAE77MgAx+/z/Bfu1/9T6Z/+9+jT/zfol//P6LP8i+zv/WftR/5f7a//U+4X/B/yU/yP8jP8q/G7/MPxO/zj8Lf80/AH/JvzM/hb8lP4c/HD+P/xq/nT8df6y/Ij+9vyj/i/9sf5Z/bH+gf2u/q79sf7f/bj+Ef6//jP+uP47/pT+Mf5j/jH+Ov47/hn+Tv4E/n7+C/7D/in+A/9C/jf/Uf5a/0/+dP9E/pn/Rf7F/0z+2/9C/tv/IP7O//P9r/+1/Yn/cP18/0f9j/89/aj/O/3F/z390/8z/c3/F/3X/wr99f8S/QgAEv0SAAv9GAAA/QgA3/zb/6X8of9f/Gb/GPwz/9v7Gf+5+yL/vPsx/8b7NP/G+zf/xvs0/8L7Jf+z+xf/qPsH/5v77P6G+7/+YPt7/iX7O/7w+g/+zvrv/br62v21+sb9sfqy/a76q/26+qD9xPqJ/cP6df3H+mP9zvpY/dz6S/3s+h/93Prd/Ln6sfyr+pb8svp+/Lr6afzJ+lz84fpT/Pz6QfwP+zD8Jfsm/EL7Kfxw+0H8r/tP/Oj7QfwE/Cf8FvwI/CP86fsv/NX7SPzE+2T8ufuG/Ln7s/yy+9j8oPv1/JP7F/2d+079tfuT/cL7zf2/+/f9v/sm/rn7TP6o+2n+k/t+/mv7gv47+3z+Eft8/vL6iP7o+qf+8/ra/gv7G/8q+2D/NvuS/yL7o/8A+6X/5Pqr/8r6tf+o+rL/ePqj/1b6nv8/+qX/IPqj//75nP/f+ZT/w/mQ/7P5l/+n+aH/m/mo/5P5sv+F+bX/dPm0/2b5tP9S+av/M/mW/wf5dP/H+Dv/f/j5/kj4xv4x+LL+Lfiu/in4qv4q+Kj+MPiq/i34of4m+JP+IviF/iL4ev4p+HX+Jvhm/g74Pv7s9wr+0vfe/b/3uP2y95b9vPeI/dn3jf3695b9IPig/Tz4of1L+JL9aviT/Zr4o/24+KD9vfiD/av4Tv2H+Af9ePjT/IX4ufye+Kz8zvi1/BL50Pxa+e/8m/kH/c75Dv3++RT9M/oe/Vf6F/1q+v38fPri/JD6x/yl+rH8v/qb/NX6hfz2+nj8Jvt4/Fr7f/yP+4X8vfuG/O37iPwn/JT8ZPyk/JD8o/yu/JP8wvx5/MD8TPyr/Ar8nfzQ+6j8r/vG/KL76fyd+w79l/sx/ZD7T/2G+3D9f/uT/Xz7r/1y+8f9Zvva/VP71/0s+8X99/qv/cD6k/2C+oX9VfqG/Tf6f/0S+n/99vmL/eb5l/3Y+ar90fnF/dT54f3a+fX91/ns/bn5zf2G+af9Tvl7/RH5XP3j+FP9y/hL/bb4RP2i+E/9pPhk/a/4fP3A+Iz9yfiJ/cD4gv22+Hz9rPhw/Z74cv2g+IP9sviP/cD4i/2/+Hz9tvhu/a74Y/2o+Fn9p/hm/bz4k/3z+Mz9N/n3/W/5FP6a+R/+s/kf/sL5HP7O+Rz+3/kY/uz5D/72+Q3+B/ob/in6Lf5P+j7+dPpf/qv6kv7z+sP+O/vp/nn7Cv+x+yL/4fsx/wj8NP8j/DP/O/w3/1j8NP9u/Cz/f/wq/5f8Kv+x/DH/0fxS/wr9fP9P/Zr/hv2v/7T9v//d/cf///3T/yL+0/87/rj/N/6X/zD+gf8w/mr/MP5d/zr+Zv9Z/nT/fP6M/6r+p//Y/q//9v6v/wr/nf8K/3j/9v5d/+z+Rf/m/jH/4v4v/+7+G//o/vP+zv7b/sP+wP61/qr+qv6u/rj+tv7K/r/+3f7M/vD+x/7y/sL+8/7C/vf+r/7p/pr+1/6G/sb+bv6u/mL+of5c/pz+WP6X/mL+nf50/q7+lv7M/rX+5v68/uj+vf7i/sr+6P7d/vL+8/4B/wr/Dv8R/wv/EP8A/wv/8P4U/+z+Jf/w/jb/9f5Y/wj/kP80/83/Yv8BAIj/MgCo/2AAxv+JAN//mQDe/50A0f+gAMP/kwCl/5MAk/+0AKP/4gC//xwB5/9fARcAlgE9AMABVQDiAWQACQJ3ADcClQBgAqsAdQKuAHsCowB6Ao8AdAJ3AHUCZwB/Al8AhgJVAIQCQQCWAkIAygJnAP8CjAArA6gATQO7AE8DrwBDA5UANAN4ABgDTwD/AikA8gIQAOcC+f/lAuz/8QLu//YC6P/yAtv/7wLO/+8Cx//4Asf/BwPQ/xED1P8LA8n/9QKu/9cCjP+8Am7/owJS/34CKv9WAgP/OgLm/isC1v4vAt3+RwL2/lYCCP9lAhn/aQIj/1YCFf86Av3+HALo/vgByv7bAbX+xQGo/qgBlP6TAYv+lgGX/qYBtP65AdP+xwHv/tcBC//iASb/5AE2/94BPv/YAUr/2wFd/+wBf//9AaH//wG0//EBuP/YAbT/wwGx/7wBvv/JAd7/6wEUAA4CSgAjAnQAOgKeAFICygBpAvYAhQIoAZUCSwGPAlsBhgJnAX0CcwF4AoIBfwKdAY4CwAGjAukBuAISAsICMAK/AkECwgJWAtQCfQL2ArECGAPkAisDCQMiAxMDCQMKA+sC/ALFAucCqwLdAq0C7gK0AgMDuAIVA7cCIgOqAiIDrgIyA8ACTwPDAl0DvAJgA7ICYAOfAlUDjAJLA3sCQQNiAi0DTAIfA0MCGwM0AhEDGAL5Av0B4QLxAdYC7wHWAvwB4gISAvkCIQIHAysCEAMlAgcDAQLgAt4BuQLMAaECuAGIAq0BdwKuAXECqgFlAq4BYALDAW0C1wF3AucBfQL/AYkCFwKWAiMClwIrApACNgKQAkgClQJgAp8CdwKnAncClwJnAnoCXAJfAlUCSAJjAkUClQJnAtoCnQIvA+ECfwMhA7EDQQPNA00D6ANWA/kDVgPzA0AD3gMaA8wD9gLKA+IC2QPhAvYD7gIiBAoDXgQ0A6MEagPkBJoDGgXCA0gF4gNsBfYDegX2A3QF4gNcBbwDQQWWAzUFewMpBWYDGgVKAxcFPAM1BU8DZgV4A5wFpAPKBcoD7wXnAwYG+AMOBvsDAAbnA9oFuwOnBYQDdAVNA0AFFwMOBeIC7wTCAuoEvgL5BM0CFQXsAiQF/AIaBfUCDgXvAgYF6wLzBN0C3gTQAsYEvwKjBKQCbwR6AhUEKwK0A9MBbQOZAUcDfwFKA5ABaQO/AYcD6wGqAx8CyANMAsMDXAKrA1UCdAMzAiED8wHJArEBcAJuASICNwH9ASkB/wFDARoCdwE9ArQBUQLiAVYCAQJUAhoCUQIzAlgCVQJUAm4CRAJ7AigCfQL4AWoCvgFPAosBOgJiATACSAE2AkgBVQJmAZICjwHaArgBIwP1AX4DKwLUAzoCAwQyAhoECwIUBMwB8wOMAdEDVAG3AywBrgMoAcgDNwH1A04BKQRjAVsEaQF9BHoBqgSdAecEuQEeBcwBSwXPAWcFuAFqBZcBYgVwAVEFOgEyBQABDQXQAPIEuQDvBLgAAgXDAB8F4gBPBRgBlQVSAd4FcwEOBmwBFAZDAfgF+gC7BaoAdAVqAD4FNwAUBRkA/AQQAPYEAQDrBPb/4QT8/+gEAwDrBBUA+QQwAA0FMgAEBSUA6wQUAMwE+v+hBOn/fQTi/18E1v85BMP/CQSo/88Dnf+fA7b/kwPn/5oDJQCtA3QAzAPCAOcDAQHxAyoB4QM7AbUDTwGIA3QBaQOkAVID2wFAAw4CIwM+AgMDhALzAtsC8wJEAwIDvwMcAzIELwOcBDMDDgU9A3sFPgPgBTQDVQY3A9YGQwNDBzcDoAcbA/wH+AJVCNECugiyAi8JoQLECa0CegrZAkQLFAMMDEsDuwxpA0wNYwPPDVEDUA43A8gOFQNJD/gCzg/gAlQQxQLtELwClxHCAkISyALwEs8CmhPTAjgUyALNFLICaBWkAh8WrwLgFsYCkRfKAjcYwwLQGK8CSRl9ArUZOgIZGvMBihq3ASIboQHYG60BlxzAAVkd2AEWHuwBth7iAT4fwwHAH6ABOiB0AasgQQEiIRUBlCHnAAQiuACIIp4AFCOQAJ0jgQAsJHoAtCRtAC0lVgCuJUcAMyZAALAmMwAsJykAricoACkoIgCMKAgA0ijW/xQpof9tKYv/1imF/0gqj//LKqv/SivK/8Er5P8zLAAAnCwVAPssKABULTcAoC1AAOEtQgAgLkgAXC5RAKMuaQD1LpIAPS+4AIEv3QC/LwQB9C8mASUwSwFaMHgBlTC0AeEwBAIlMVUCUzGTAm8xxgJzMegCZDH9AlExFANHMToDUzF7A2gxzQNzMRoEdTFlBHUxsgRwMQQFaDFWBV0xqwVJMf8FEzE1Br4wVAZvMH4GITCuBtgv6gajL0AHby+cByQv5QfJLicIWy5ZCPEtlgiULeQILy0yCdAsiwl5LO4JBSw6CncrcwrZKpwKMyq/Cpkp8gr9KCwLTShbC4EnfguhJpkLzCXJCwslGgxMJHcMjCPfDLkiPA27IXoNlCCZDUwfow38Ha0NuRzPDYIbBg5GGkIO9hhwDowXjg4kFrcOxRTuDmgTLw8jEo4P8BAGEKwPcxBDDsEQrQznEPcK8RA8CfsQiAcQEd0FMRE6BF0RmgKOEfgAwBFc//oR2/1QEmr8thLw+hYTbvlrE9T3qRMf9swTaPTsE7byDhQM8TgUb+9rFMvtlRQo7LwUjernFOPo/xQw5wwVmeUuFSjkchXZ4tIVkOEyFjLgeBbD3qYWSt3BFszb0hZg2u0W/NgHF4/XEhci1hMXstQHF0PT9hb00fgWytAYF7zPSBe+zn8Xwc2rF77Mxxe7y9kXs8rYF57JwBeRyKUXjseJF4rGXReDxSMXgMTgFovDoRa7wngWEcJoFojBbBYewYIWrsCGFi3AahamvzkWH7/+FaC+uhUlvm4Vq70WFTa9sxTCvEYUWLzSExi8ehP/uz4T+rsGExS83xJIvMcShLylErG8aBLMvA0S57ylEQ69PhE+vc4Qe71bEMC94A8HvlUPX77IDte+TQ56v+sNPMCZDQDBPA3NwdUMqcJtDIrD+wt2xIULdsUWC3LGkgpbx+4JPMgzCRvJaggDypwHAsvXBh7MJAZhzYsFzM4OBUjQmATB0RMENNN9A6XU2gIW1i0Cidd6AQjZzACS2hsAB9xR/2rdbf7e3pD9buDM/BriGfze43v7ruXi+nTnOvo46Yz5Bevi+NnsPPi07pr3kvD59mjyS/Yu9Iz13/W19Hz3y/Mg+efy2/oa8qz8ZPGW/sXwhgAv8GYCiu83BNnuBAYl7tYHeu2sCdbshws77F4NoOsZD+7qtxAk6lQSX+n9E6zophUF6FYXbOf7GNXmjBo45hIcouWMHQ7l/h6E5HAgDeTYIaHjPSNE45Ak5+KuJWnipCbZ4YgnSOFUKLTgJCk34AAq29/GKn3feSsc3xsswt6xLG3eVS053gIuId6jLhLeOS8J3q8v8933L8PdIDCI3SwwQt0zMArdTDD13F0w7NxfMOjcYjD13FAw/9wqMAbdEjAv3Qowet0IMNrd/C9B3skvkt5kL8De2i7d3kMu+t62LTDfMy2B36cs198PLC/gcyuS4NkqBOFGKovhuikm4i8p0OKjKITjBCgy5EYnyeRtJlXlhSXc5ZMkYuanI/bmtCKP568hIeinILXonR9T6Zce+emnHb7qyRyc6/QbiuwiG4DtOBpl7ioZKu8CGNvv2BaN8KsVQPF2FPHxOROa8vQRP/O3EO3zjg+y9HwOjvV6DXv2gwx095ELcfiiCnH5nwld+oEILftfB/b7NQa1/AcFbv3nAzH+uwLl/n4Bhv9ZADoAVf8KAWr+7gGU/eQCwPzUA+z7vwQY+6MFOPp2BmD5SAeU+B8IxPfqCPP2qgkS9k4KFvXOCiT0SgtN89MLnPJ0DCDyPw2+8RMOYPHcDv/wlQ+S8DIQJvDBEMzvUxF179kRHe9QEsTutBJY7vgS4u0jE4DtUxNH7ZwTO+0CFEftdRRi7eUUfe1GFZTtlBWt7dgV4O0kFiPuchZi7q8WlO7OFqzuxha67qUW3O6MFiDvhhaH75MWD/C2Fqvw3hZA8fQWxPHqFkny1Rbi8sgWjvPBFkb0vBYC9awWpvV7FjH2Ixa19roVQfdQFej39hSs+K8UhvlzFHT6QhRZ+wEULfylExT9UxMH/gYT+v6wEvn/XhLuAP4RvAFuEXoCyBA3Ax0QAgR2D+sE7Q7sBXcO7Ab/DecHgw3QCPkMrAloDI8K5At0C2wLWAz5CjUNhwr6DQIKlw5bCRMPmQiDD9AH+w8UB4QQbQYTEdQFnhE9BSASpASfEhAEJxOPA7QTGwM7FKgCthQ2AhkVtAFZFRoBgBV0AKEVzv+9FTP/3xWn/v0VIv4EFpL9/hUA/fgVefzwFf379BWZ+w8WV/s4Fi77VBYF+0wWxPoSFl36txXi+VkVbfkCFQ75sBS/+F0UfPgFFD74nxMA+DQTx/fMEp73bhKK9xwSj/fEEZj3VhGX98gQg/chEGD3cA8+970OJPf+DQr3OQ329nMM6vaiC9z2yQrU9vEJ1PYfCeX2aQgb98UHbfcXB7z3Rgbz90oFB/g5BA/4LAMj+CICQfgaAWj4CwCT+O/+tvjF/dH4j/zm+GP7Dvlc+l75b/nQ+Yr4T/qX98T6g/Ye+1r1Zvsh9KL73PLX+5vxEvxh8Fn8He+X/Mftx/xp7PL8Guss/eTpgf3P6Pf93ueU/u/mM//k5bX/w+QiAInjdQBH4r4AGuEbAfLffgHK3tsBo902AmvcfgIz27wCEdoKAxXZdgNB2P8DfNePBLLWEwXf1YUF9tTaBQLUGwYg02YGVtLBBpPRGge80FUH1M95B+7OkwcQzq0HUM3ZB8TMLghdzJ0IDcwaCcLLjwlky+YJ8cobCnPKOgr7yVIKmMl0CjvJjwrYyJkKfMicCivInwr1x64K38fSCuDHAAv7xz0LGchvCyHIfQsnyH0LO8h+C1vIgAuFyH4LschyC9jIUgvyyBsLCcnTCivJiwpiyUsKvckiCkfKHQrkyh4KfcsQCg3M6wmNzKwJC81eCY7NCgkVzrAIpc5SCDHP5we6z2wHT9DyBufQcwaU0f0FaNKmBVLTWAU71AIFGNWVBOzVFwTN1pwDs9ceA57YnQKS2RsCfNqJAWHb6wBE3EEAFd1+/+zdvP7o3hf+CuCS/UfhIv2H4q78vOMt/O/kovsW5gf7Pedo+nDo0PmS6ST5rept+M/ruffu7AH3Eu5J9knvovWa8BX1/vGY9GTzHPTR9KbzNPYm84L3kPLb+AXyQvqJ8aL7BvEG/YfwYP4B8KX/Z+/hAMTuFwIg7l0Dje3BBBrtMAa47LAHaewwCR7snArC6wMMZuttDRLr2A7C6kcQfuqmES7q7BLL6SQUX+lQFe7ofxaH6L8XNugKGfnnXRrM57Mbp+f5HHvnLB5D51kfD+ecIPbm5SHv5iMj5OZZJNrmdCW+5mAmfeY1Jy7mByjk5eQosOXWKZzl0yqa5dArpOXMLLjlvy3N5a0u5+WWLwfmbTAf5iExHuazMQfmOzLx5bcy2uUvM8nlvjPa5Vg0AubjNCfmYjVK5s81ZuYtNn3mlDaq5gQ36uZ4Nznn7zeY50846ueJOCHoojhB6J44UeiTOGXomDiS6Kw42ujEODHp1jiL6eU47en3OF7qEDng6ic5aesxOfDrIzlo7Pg4zuy2OCftZzh87Rw43+3cN1bunjfY7lM3V+//NtXvqzZa8FE25fD/NX/xujUt8no16fI/NbLz9DRx9Ic0FvUJNLL1ejND9uYy1/ZaMnj3wDES+BkxpfiAMEz55i/2+VQvsfroLpb7hC6F/BAuav2RLUn+6ywH/yUsp/9bK0cAkSrrANMpngEiKWACYygYA5gnxgPFJm8E7CUUBRwlwwViJIsGvyNqByEjTghnIhsJkCHICaogaAq5H/4Kvx6IC8QdEwzJHJwMxxseDcQanw3GGSMO3xi9DhYYcw9SFyoQhxbWELMVdhHIFPoRxxNiEr4SvhKzERMTuRB1E88P5RPrDlcU/w3AFP4MExX4C2QVAwvHFRAKLRYWCY0WHQjxFhsHTRcHBpgX6gTbF8gDGRigAlIYdAGHGD4Asxj2/soYm/3OGFb86Bgu+xwZFvpeGQv5rBkE+P0Z+fZGGuX1hRq39Kcac/OvGijyqxrd8KUapu+vGnPuuRou7asa9OukGsfqpRqb6aIakei6Gpvn4hqf5gAbseUjG7zkOhuu4zEbmuIdG4XhABtt4NgaVd+oGjLeZxoZ3SoaINwEGjrb6Rlu2uEZwtnwGSbZBxqF2A8azdf6GQXXyxk41o4ZZNVEGZjU9hjb068YJtNnGHbSGhjP0c4XMtGDF6XQPhcj0PgWtM/AFlPPiRblzjwWf87tFSvOqRXdzWAVjc0JFTLNoRTIzB8UXsySE/XL/hKVy2kSWMvtET3LixE2yzERQsvjEFjLlBBeyysQXcuzD1/LNQ9fy6wOXcsWDmTLgw11y+4MjctYDKnLvwvPyygLE8ylCm/MMQrVzMEJQM1OCanN0wgTzlQIkc7gBxbPbQeez/YGMdCEBsXQDAZM0X4FvtHUBCvSHgS80n8Db9P8AjrUhgIk1SsCINbUARLXbQH+1/gA5dh0ANDZ7//O2nX/zdv1/sPcZP603cf9mt4c/YzfdPyS4Nv7p+FM+8rix/r540n6OuXX+YjmbvnS5/34IOmN+HzqJ/ja68H3Ku1L92TuvPaN7xn2s/B09d3xz/QY8zv0bPS+89L1VPNF9/byuPiY8iD6MPKM+8zx/vxx8Wr+D/HK/6PwGwEr8FsCo++aAx3v1ASV7hMGE+5mB6ztvwhM7REK6exmC43suAw07AYO2etaD4rrsBBD6wES++pGE6/qehRX6pcV8OmiFn7pnRcF6ZYYkuihGTrouRr8584bxefbHI/n6B1m5+8eROfkHx3nySD05qMhzeZjIpzmACNY5o8jFOYeJODloCSx5Rolh+WSJWzl/CVV5VkmP+WxJjPlAycz5VEnP+WYJ1Ll0ydq5QIoheUdKJzlGyik5QQoqeXqJ7XlyCfJ5Zwn4eVlJ/7lKSci5ugmUOanJojmbSbX5jkmOOf2JZbnoSXv5z0lRujGJJXoSiTo6NEjTulTI7fpwCIW6hwib+pzIcvqvyAo6wQghutWH/vrvB6N7CIeJe2IHcjt6Bxr7iwc++5gG4HvjRoI8KwZhvDIGAjx6heU8QQXHfITFqTyIRUq8yoUsPNDE0z0cxIC9ZwRs/W6EFz24A8P9wEPv/cXDmf4Mw0Y+U0Mw/lXC2H6UQrv+jgJa/sXCN/7/QZY/O4F2vz/BHv9KwQ2/lYD7v6JAqr/wgFqAOkAFwEKALcBKP9SAjn+2wJF/V0DTvzWA077QQRX+rEEcvksBaD4tQXj904GOvfyBpT2lgf69T0IaPXkCNH0gAky9AwKmvOUCgHzFAta8n0LsvHaCw7xMgxr8IEM2e/WDF/vOA3+7qcNwu4vDpLutw5b7isPLu6cDwvuDBDm7WwQwO29EI3t9RBT7RkRHu01EfDsShHP7F8RwOx6Eb3skhHS7LcRBe3sEUftJBKe7WQS/u2fElruzBK67vASGu8IE2fv/xKp7+IS4++vEg/wZBJM8B4SsPD1ETLx3xHR8dsRi/LpEU/z8xEV9PcR3/T1EZj12xFD9qgR7PZpEYn3FhEg+LQQvPhQEFr55A/9+XYPr/oSD3v7vg5W/HMOOP0qDir+6Q0p/7ANKABwDSUBKg0aAtYMAANwDOIDAgywBHoLYgXVChEGKwrJBosJlgf/CHoIighoCSIIaArQB2gLhAdODCIHLg2/BgMOWQa6Dt4FYg9bBfMPyQRkECQE0xCEAzsR5QKcEUoCExLMAYYSUgHwEtgAbxN8AOcTIgBRFMD/yBR1/0EVM/+hFeH+4BV3/vMV6f3tFUz95xW5/OAVL/zeFbL78BVV+w4WDfskFsn6PhaQ+lsWaPp1Fkb6gxYl+pEWDPqTFvP5bxbA+S4WePnYFSn5bxXQ+P0UePiQFDH4NRQI+OkT9/eYE+z3PhPi9+QS4/eUEvr3TBIg+PoRSPiREWP4DxFu+GgQXvivD0b48g40+C8OI/hwDSL4wQw3+BEMV/hrC4f4zwrL+CwKD/mBCVX50Aia+RAI2vlHBxb6cAZO+oUFd/qSBJ76kAO/+oQC2vqIAQv7mQBO+53/jPuc/sn7p/0V/MT8e/zv+/D8H/tw/UX66f1S+Uz+QviW/iT31v7+9RD/z/RB/5rzcP9v8qr/XfH//1jwYwBi79YAeu5WAY7t1AGe7E4CquvFArfqOgPF6a4DwugRBLHnYwSt5sEEpuUVBZjkXwWW47EFjOL0BYfhNgao4JkG298GBx7fegd73gII1t19CCXd5Ahq3DkJo9t5Cd3argkK2tAJLtnhCWvYAAq41ycKG9dbCqTWrAom1u0KqdUkC1DVdwv51MELltT3CzrUKAzV00kMedNmDCnThQzO0o8MfdKZDDTSnwzi0ZQMpNGODHHRiwxM0YoMT9GmDGfRzAx90eYMn9H/DMbREg3m0RQN+tH+DPrRyQz60YoMBdJKDBrSCgxC0tILedKfC8TScwsr01sLq9NOCzPUQgu21CULKdXuCpTVpgoE1lgKbtb7CdjWlQlO1y8JxtfCCELYUgjQ2OgHa9mHBw/aJAfC2sUGgtttBkTcDgYL3a0F2t1LBaHe3QRm32IELODhA+vgVAOm4bsCYOIcAiHjfQH04+sA4ORsANrl9f/g5oT/6OcS/+rolP7q6RH+8eqQ/ffrCv3w7HT86e3b++ruR/vs76/68/Ac+gjylPkg8w75OvSG+Fn1BPh89oX3qPcM9+H4n/Yb+jX2UPvH9YL8VPWq/dj0xv5S9OL/y/P8AEXzDgK38iMDMPJPBMHxjAVl8dAGFfEWCMfwUglz8I4KI/DLC9jvAw2L7zQOO+9VD+DuaBB87oQRJO6hEtPtvBOG7ecUUO0MFhftIxfW7EEYpexaGXPsZxo77HsbEuyNHO7roh3T68AeyevJH7HruyCK66QhYeuBIjPrVSMI6ykk4er9JMTq2SW26qsmp+p0J5nqRiib6hEpoOrdKa/qqirH6l8r0uoGLNXqrizm6k0t8urfLf/qbS4Q6+0uG+teLyLryC8s6zIwP+ucMFvrBjGB63wxu+v1MQPsXTJD7LYyfuwGM7rsQzPr7GwzE+2NMzvtozNk7b4zmO3cM9nt/jMn7iE0ge48NNvuTTQ172A0l+9hNPPvUzRG8EI0ofAuNAHxEzRh8fEzxPHLMyvyozOX8ngzCPNJM33zEDPw88syYPSKMtn0UzJk9Rwy9vXfMYn2njEf91UxtfcBMUT4nDDK+C8wTPm6L875RC9V+tUu5vpbLnT74S0F/HItp/z8LEj9hyzu/Rgsnv6dK0f/Eyvk/4IqfgDgKQsBQSmgAbAoQwIYKOUCgSeJA94mJQQpJrEEcyU9BbkkyQX8I1QGSyPsBqEijAf8ITIIWiHeCK8ggQn+HyAKSB+4CnweOgulHbQL1BwyDP4brAwnGyINUBqYDYAZEg62GI8O8BcMDzEXjg98FhYQvhWSEPMU/hAjFGQRXRPOEZoSORLIEZUS8BDnEhkQOBM9D4MTZg7PE5wNKBTZDIcUDwzeFDMLJhVbCnEVhQm+FZkI+BWnBy0WugZoFrsFlBa/BMEWxQP0FrUCEReqATIXsQBlF7j/mhfG/tQX0f0LGMT8KRio+zcYivpCGG/5Txha+F4YSfdyGEn2kxhJ9bIYMvS3GBnzthgB8rUY6vCwGObvuhjm7scY3O3DGNzsxhjm684Y7urQGPzp0hgG6csYDOi8GBTnqBgT5oYYCuVWGAfkJhgU4wAYOeLqF3Hh4xet4NgX4d+/Fw3flRc53mcXat01F5zc/RbY28gWH9uXFmbaXRau2RwW9tjUFUnYjhWy11kVItcfFZbW4xQT1qgUlNVoFBzVJhSl1N8TMNSNE8fTQxNh0/MS8dKOEo3SLRIm0sARsNE+EVrR0RAm0X0Q/dAtEOPQ4w/V0JwPutA/D5XQzw570GIOatD1DVPQfQ1B0P8MPNCFDDvQCAw/0IgLUNANC2vQlgqk0DUK79DgCTHRewl40RQJzdG0CBzSRghv0tcH1NJxBzXTAAeW04kGAdQUBmvUmAXY1BUFV9WgBO/VOgSa1uEDUNeLAwrYMAPG2M8Cg9lnAkDa9gEE24YB0dsVAY3cjQBC3fb/Ed5z/+je8P6/32f+tOD1/bvhkP3B4iP90uO8/OPkT/zt5df7Budq+yvoA/tL6ZP6b+oj+ojrpfme7CD5vu2i+NjuG/jq74r3C/EH9zjyjfZx8xz2tfS29ff1TfVC9+/0mvib9OP5N/Qc+8TzVvxT84j92fKx/lny0//S8fgAUPEtAuDwcAOA8LIEIfD0BcTvNgdr73sIGe/FCc/uDwuI7lQMQ+6NDfftsw6e7cwPP+3SENPsyBFi7MUS/uu6E5vrqBQ566EV7eqfFq/qpBeB6rcYbeq8GVTqqRou6owbCOpQHNDp9xyE6ZAdOOkcHuvoqh6s6EIfhejQH2HoTyA86M0gJOhEIRPosSEG6BIi/OdwIvznxyIF6BEjDehKIxToeiMh6JojK+igIyjokCMg6HMjFOhVIxfoOSMp6BwjSegGI3ro6yK06Moi9eivIkfpfyKR6TEiyenfIQbqhSFJ6hwhh+qnIMLqJiD/6qsfSus3H6bruB4C7C0eW+ynHcHsHR0u7ZAcnu0AHBPuahuL7tAaCO8xGofvihkC8M4YcvACGNjwNRdC8WQWrfGUFSHyzxSk8ggUKPNFE7bzjhJU9NMR8/QNEYn1SRAk9oYPw/a7Dl735w3w9wkNe/gkDAD5OQt/+UsK/vlmCYb6iAgU+64Hp/vaBj/8AwbT/CsFZP1fBAH+lQOe/tACQP8RAuL/RQF3AG4A/QCd/4UB0f4RAgf+mQI6/RsDcPycA6/7IQTy+qQEMfoeBXz5nwXV+CYGN/ixBqH3PAcS98YHifZOCP71zQhs9TwJ3PSjCVT0DQrR828KT/PJCtXyJAth8nwL+vHVC57xLwxK8YcMAvHhDMzwQw2l8KcNffACDlDwSg4g8IYO8O+0Dsfv3Q6p7wgPju8oD33vRw+L73oPnu+lD6nvvQ/I79wP7u/4DxDwAxBM8B0QlfA5ENvwRxA08V0QivFlENHxUxAj8kIQdfInEMDy+g8Y89EPdvOjD+LzeQ9r9GQPAfVTD5v1PA8/9iUP4/YID5D36g46+MEO0Ph9Dm35Ng4O+vANqPqZDUz7Rg31+/AMl/yPDFP9QAwc/vkL2P6gC57/Swt6AAYLWAHCCj0CgAohAzoK+APnCb8EgwlvBQYJBAZzCJYG3QcwB1EH0gfSBn0IYAYvCfkF4AmYBZYKQQVVC/gECQyqBJ8MRQQkDdYDnw1mAwIO5QJKDlICiw7CAcgONAEDD68ARw89AIsP0f/MD2v/DxAR/1MQv/6YEHf+2BAw/gUR3/0kEYn9KBEf/QgRmvzjEBj8xRCl+6UQN/uNENz6fxCR+mkQS/paEBL6RxDe+S4QrvkdEI35/w9q+dEPP/meDxv5VA/m+PEOoviIDmP4DQ4Z+JEN2PchDaz3twyP91cMhvf1C4P3iAt+9y8LlvffCr/3dwrY9wcK8/d9Cfv3zwjm9x8I2/dqB9H3qwbE9/wFzfdIBdv3jgTo9+IDDPg8Azv4kwJv+AQCw/h7ASP50wBr+QsAmvk3/8L5XP7m+XT9BPqM/Cf6q/tW+sb6hfre+bb69Pjp+gz4I/s693T7ffbf+8H1TvwB9bz8MfQc/U/za/1e8rH9ZPHu/WTwJv5n72P+ae6g/m7t4f557Cj/jet4/6nq0//V6ToAEemyAFLoLQGS56YB1eYcAgPmfgIY5cACK+T9AkfjPgNl4n0DfuGwA5bg2wO53w4E7t5KBDDejgSP3ecE/dxIBWrcoAXi2/wFWNtNBrjagAYW2qcGcdnFBsfY0gYp2OQGidfrBujW5wZZ1u4G2dX7BnbVHQc41VkHBdWYB9nU1gez1BAIfNQwCD/UQwgC1EsIv9NECHXTLggn0wkI29LeB6HSuwd20p8Ha9KWB3vSoAeX0q4HytLIBwnT5QdC0/IHdtPxB6XT4AfL07wH79OPBwXUSAcR1O8GLdSdBlzUVAai1BoGB9X2BX/V2wUH1sYFmta1BSrXmAWx12kFNtgwBbzY7wQ72aAEstlBBCfa2QOW2mADANvdAn7bZQIR3PwBttyeAXjdVgFK3hUBJd/aABDgpwDz4GYAyuEUAJritP9S4zf/9uOg/pzkBv495WP94+W//JzmKfx257L7c+hZ+33pCPuE6rL6ketd+pvsBPqi7aT5pe49+ZfvxPh68Dj4UPGe9yDy+/b48mH23vPR9c70TPXV9d708PaC9BL4LfQ++eLza/qY85n7T/PA/P/y2v2l8un+QPLw/9Xx3gBR8b4Bw/CrAkPwpwPV764Ec+/FBSXv7wbt7hsIuu5GCYjubwpa7pILKO6xDPft0A3K7eMOlO3dD0rtxxD17KwRoOyXElfsihMb7IQU6+uHFcnrjBax65cXo+upGKPrsxmi67ManOu1G5/rqByZ64YdhutdHnLrIx9U69AfJeuFIAXrSiH86g0i+OrJIvXqhSP86kUkDesLJSzr1iVX65omg+tYJ7PrBijZ658o8uspKQbspCkT7BAqF+x5KiPs3ioy7DorQOygK2HsEyyY7IUs1ez1LBrtYi1k7cktr+0uLgHuhy5Q7s8ulO75LsXuDC/m7hsvDO8qLznvMi9o70Avpe9XL/HvaS9C8H0vnPCULwLxrC9v8cUv5/HYL13y2C/K8sEvJ/OYL3jzcC/U80MvLvQGL4D0xC7V9HwuKvU5Loz1CC4E9tYtg/apLQz3ji2u92stTPg6LeP4/Cx0+aAs7Pk2LFn6zSvN+lwrPvvoKrL7cyop/P0ppPyVKTD9Kym//bsoTP5XKOn++SeQ/5knOQAzJ94AuSZzATMm/QGnJYYCEiUKA3gkiQPbIwcEOSOEBJYiAgXoIXYFQiH1BbggjwYvICwHqh/PBzYfhAizHiwJGx6+CXgdRgrEHL0KBBwnC0YbkguHGvwLxxlhDAIZwQw+GB4NiReIDeIW/w1MFoQOvhUQDysVlQ+RFBIQ8xOGED4T5BB5EjIRtBF/EfEQyBEgEAUSPQ8tEmEOWhKfDZwS6wzuEkcMTBOtC7ITEAsTFGMKZRSpCagU4AjcFA4ICBU5BzEVZQZbFZAFhxWnBJ4VsQOrFcYCwRXTAdIV2ADZFfn//xUx/zsWYv5xFpD9oRay/McWxvvcFtX67Rbf+fcW4/j9Fur3ABfj9vQWz/XbFsD0wxaw86gWrfKYFtHxrBYE8csWMvDjFmTv+haK7gIXpu3+FsTs9hbT69sW2OqyFuvpkxYJ6XgWIOhTFjPnJBZQ5vgVgOXcFbzkyBUC5LUVTuOkFZniixXq4XEVReFdFZ/gPxX53x0VWN/4FKTeuhTf3WUUHN0JFFrcqRO021sTKtsmE7Ha9xJJ2tQS69myEonZhBIw2VoS3NgrEnnY6REb2J8RvNdREU7X6hDc1ncQctYGEBHWlA/A1SsPitXWDmfVjQ5X1U0OUtUQDkjVyQ071XYNO9UqDUjV4QxN1Y0MRdUiDCrVoAsH1Q0L79R+CurU/gn91IsJNNU4CY3V/gjs1cIIRNZ5CJbWIgjr1sYHRNdqB6LXDAcB2KYGY9g8BsfYzwUl2VQFg9nUBPPZXwR02vMDA9uPA6fbNwNS3OEC/9yFAr7dMwKV3vMBbN+rATrgUgH84OgAseFpAF/i3f8N40r/uOOu/nnkIv5c5bT9V+ZW/VXn+fxa6Jv8aelE/IHq8/uf66H7vuxO+8/t6PrP7nD6x+/r+bnwXfmo8cr4qPJF+Lrz0vfc9G33BfYM9zH3rvZk+Fb2ofkH9uH6uvUe/Gv1Vf0W9YX+uvSn/1L0sQDS868BSfO1AsjyxQNU8uQE8fETBqHxPwdT8WkICPGZCcfwxgqJ8PILT/AWDRLwJQ7K7ywPgO8jECvv+BDA7ssRWO6jEv/tchOm7UUUV+0aFRbt5xXW7L0WpuyYF4bsbhhp7EUZV+wLGj/suBoW7E4b4evJG5zrNxxU66IcF+sNHePqex2/6usdqepOHpTqsR6I6hUfjep0H5jq0B+t6hkgvupMIMLqaSC/6m0gseprIKnqcCC06mcgvupaINDqTiDw6i0gCOsDICHr2h9H66ofcut6H6frSR/p6wsfJ+zKHmzsgR607CMe8ey/HTLtVR127d8cue1mHAHu5htM7l0ble7SGubuVRpJ798ZwO9kGTXw2Ril8EsYFvGsF33xAhfg8WAWU/K9FcjyFRU+83IUvvPKEz/0ExO29FASI/WEEY31xxAI9hoQmPZyDy73zg7N9yUOavhpDfP4pwx5+egLBPooC4/6aAob+5gJmfu+CAr87geI/CYHDf1gBpP9pwUl/vMEu/4+BE//jAPi/9ECbQASAvIAWAF3AaAA/AHv/4UCRf8RA5z+mQPv/RoEO/2OBIj8/QTh+3QFQvvsBa76aQYf+uQGivlSBwH5xQeF+D0ID/i1CKX3Lwk496AJvfb7CUv2VArZ9acKXfXoCvH0LwuT9HwLOPTEC/DzFAyp81wMXvOYDC3z4wwL8zUN4/J1DcDysQ2r8vENnvIuDpPyYQ598oEOZ/KVDlrypw5Z8roObPLZDony9Q6h8gIPyvIWDwnzNg9K800PjPNaD8/zXw8W9F0PYPRUD6z0RQ/79C8PUPUUD6n19w4O9tkOffbADvP2ow5o934O4/dVDmv4Mg70+AkOfvnZDRj6sA25+ogNVftVDff7IQ2d/OoMO/2mDNf9WAxw/gMMA/+lC6j/UgtdAA0LDgHCCsIBdwqBAjYKPgP0Ce4DpgmVBE4JNgX1CNMFmwhlBjcI7gbQB3AHZQftB/kGZQiOBtUIHwZBCbEFtQlSBSkK9QSWCpkEAwtBBGYL5QO6C38DDAweA1QMuQKPDE8CvQzdAdoMZAH3DPAADw2BABsNEAAsDar/RA1T/1gNAP9rDbX+dg1p/nYNG/53DdX9Zg2F/TgNHv0KDcD84wxu/LAMGPyBDM77UAyJ+wwMOPvLC/P6jgu4+kYLefoFC0n60wow+pgKFfpXCv35DQrj+bAJvflNCZj53Qhx+VEIM/nEB/r4SAfc+M8Gx/hbBr/47AXD+HMFxPgCBdT4nQT3+BsEBfmHAwX58gIO+VUCEvm0ARv5FwEs+WYAMfmv/zT5CP9P+Wf+dPnA/Zj5Ff2/+XT88vnf+zj6P/t4+o/6q/re+eL6LPkc+234TPuo93v72/al+wj2zfs69f37bvQx/Knzbvzt8rn8MfIE/X3xWv3P8Lj9F/AN/lrvXf6b7q7+y+3v/u3sIP8W7Fr/Suug/4Xq6f+76SwA7ehqACLoqABi5+wArOY5Af/liwFU5dgBq+QlAgfkcQJg47UCsOLpAvnhEwND4TcDkOBYA97fdgMz35IDld63Awne5wOF3RoE/dxABHfcYgQB3I4ElNu7BCXb3gS22vsEQdoJBc3ZDgVj2RUF8tgQBX/Y/wQd2PYEy9f4BIXX+wRF1/wEEdcCBfDWEwXX1iQFudYoBaXWLQWR1i0FdNYaBWDWBwVM1u8ELNa/BBXWlQQZ1noEJNZgBC3WPAQ/1hcEZtb/A5rW7gPS1tkDGdfJA2jXuQOx15wD+dd3Az/YSAN82AcDvNjCAgPZfQJO2TQCqtnzARTavAGK2okBFNtiAaPbOQEp3AABuNzKAEzdkwDd3VEAat4GAOzeqP9s30L/89/h/n/gfP4Q4Rf+reG4/VLiXf354v78ruOq/HTkYPxD5Rv8E+bT++Pmhvuq5yz7ZejC+iHpVvrX6eL5fepZ+S7r1/j362v4xOwC+Jjtm/d57kH3Wu/j9j/wifY38T72NfL59SbzpfUJ9EL14PTU9LX1YfSK9u/zWvd48zP4B/MW+aTy/flC8uT64vHY+5Dx0fxF8cn9+PDN/rrw2v+E8OEATPDiARDw1wLK77QDbO+PBBLvcQXA7ksGaO4sBxruGwjf7QMJn+3tCWXt6wpD7e0LKO3tDBDt+g0J7fwO/OzmD9nswRCt7J4RiOx6EmnsTBNC7BUUF+zfFPTrqBXW63kWxOtMF7rrGhix6/YYu+vbGdbruBru65EbCuxjHCPsEh0g7LgdGuxpHifsDR8s7KUfLuxCIDvs0CA87EshNezTIUDsaiJk7BIjnuzHI+vsaiQu7fUkYe10JY3t6CW37VEm3O2rJvzt+SYU7kAnLu6FJ03uwidr7v0nju5DKMLujygG7+EoVu86KbPvkikX8NYpbvACKrPwHirw8DUqL/FLKnPxWSq38VIq7fE6KhfyISpJ8hMqivITKuDyGipF8xsqq/MbKhP0ISqH9CEq/vQWKm71/SnY9dYpN/anKZb2din39i4pRvfUKIr3fSjV9ygoJ/jeJ4r4ricM+YsnoPlnJzb6QyfR+g0nX/u/Jtj7bSZT/Bomzvy0JTv9OiWZ/b8k+v1EJF3+yiPF/l8jPv/8IsP/nSJOAEIi4QDkIXEBhCEEAighnQK8ICkDSCCtA9cfNgRYH7QExh4fBSYefgV/HdcF3Bw2BkgcpgbDGyQHRhurB84aNghTGr8I4RlQCXQZ5An2GGYKaBjZCtQXQgsxF5wLjBbxC+YVRgw8FZIMlBThDPYTOQ1YE5INvRLrDSoSSg6cEbEOFxEdD44Qhg8BEOcPaQ8/EMgOihAdDssQXw31EJgMFRHaCzwRKwtuEYEKoxHcCdkROgkTEqYIVBIRCJQSeQfPEucGDxNGBj4TkAVYE+IEeRMtBJUTaQOhE6gCsBPnAcATFQHBE08AzBOP/+ATxv7qE//99hM7/QYUe/waFMf7OxQZ+2AUXfp2FJT5fxS8+HkU3vdrFAr3ZRQr9lYUPvU1FGD0IRSK8xMUt/IIFPbxCRQ88RIUhvAZFNLvIRQX7yAUWO4WFJntCRTY7PYTEOzYEz/rrxNr6nwTn+lPE93oJhMe6P0SYufRErPmrBIT5pQSe+V/Eu/kbxJl5FoSz+M2EjzjDxKp4uMRC+KmEW7hZRHb4CcRT+DqEM/fsRBS33cQ1947EGTe/g/93ccPod2UD07dZA8A3TIPudwCD27cxQ4e3H0O2ts8Dpnb9w1J25wNANtCDb/a6Ax02oAMONohDBHazwvm2XYL1dkvC+XZAgv62dMKEtqiCiDaXwoY2v8JEtqbCRLaNgkH2r4IB9pLCB7a5wdC2owHcto1B6ra3gbr2osGPdtDBprb/wX827gFX9xvBcPcIgUs3dMElt1/BPrdIgRV3rQDtN5EAybf4QKe334CHuAcArDgxgFR4XoBC+JAAdriEgGd49MAVOSBAAblJQC35cD/b+Zf/zLnAf/u55f+pugl/mbptf0u6kj9/urd/N3rf/zL7Cr8uu3U+7nuiPvB70L7xPD0+sXxofrD8kb6svPe+aT0dPmd9Q/5jvah+HL3JPhk+LP3bflZ94D6Cvek+8f20fyR9vb9UvYS/wn2JQC69SkBXvUrAgL1LAOo9CYETPQhBfDzEwaT8wIHN/P0B+Dy5QiR8uEJUfLhChzy1wvj8ccMqfGwDXHxig4v8V4P8fAuELTw7RBu8J4RIPBDEtHv4BKA74MTPO80FA/v3xTj7okVwO4/FrDu7Rah7oIXgO4JGFrukBg87hIZI+6HGQbu8hnn7VAayO2kGqbt8BqI7TQbbu10G1jtwxtd7Q4cae1FHG7teBx37Z4cge24HIjt0xyc7eUcs+3tHMvt7xzn7eEc/+3HHBTunRwl7mYcNO43HFTuDxyH7u0byO7JGxLvkxtT71YbmO8UG9/vvRoa8GcaYfATGrDwsBn68E8ZTPHoGJ/xaxjm8ewXMfJ1F4ry/Rbq8oIWTfMCFrLzexUV9O0UdvRkFOL04xNb9WQT3PXZElT2QhLE9p4RLffqEIn3NBDj94QPTPjhDsD4SQ5F+bYNzvkdDVb6gwze+ucLZvtEC+b7nQpn/PwJ7PxeCXT9twjz/fwHYP5EB87+kwZE/+cFvP9IBUEApAS/APkDMwFcA7IBuQIrAhICmQKCAR4D+gCkA2kAHgTY/5MEQP/7BJ3+VQUA/q4FYf0ABsf8UQZL/LsG5vs1B3X7nAf9+vUHivpOCBv6ogi2+fsIXvlZCQP5rAmg+PEJQfgzCt/3awqA95wKMPfWCur2Ewuo9ksLbfaDCzv2ugsO9vAL7/UqDOD1awzR9aMMyPXaDMb1DQ269S4NsPVJDab1Vw2V9VgNnfVmDbL1eQ3N9YoN+vWiDSL2rA1G9qoNgPa0Dbn2tA339rENSPe3DZH3rQ3X95gNKfiHDXz4bw3U+FQNMfk1DZP5Ew0A+vcMcPrTDNf6owxI+3MMxvtLDEv8JAza/P8Ldf3jCxL+wguh/o8LJv9NC6f/BQsqALsKsgBzCj4BLwrNAe0JVgKkCdsCWQlfAw8J4gPFCGcEfgjlBDMIXAXlB88FmAc6BkQHnAbrBvkGkwZUBzwGsAfrBQUIlgVKCDYFiwjXBMEIcQTyCA0ELAm0A2IJXAOcCQ0D3gnMAgwKegIvCiMCVQrTAWwKewF+CiUBigrNAIgKcACDChQAdwq5/2sKZv9hChz/SgrO/ikKfv4TCj3+AAoI/uMJ0P27CZT9jAlY/VkJH/0iCeb83giq/IoIY/wwCBv81gfb+30HofssB3X71wZM+4UGLftGBib7/wUf+6oFD/tZBQv7+AT6+oIE3voOBMf6iwOo+gkDj/qSAon6EgJ/+osBdfoJAXT6hgB4+gYAhfqM/576EP+4+oz+0foL/vP6jP0b+wH9Ovtp/FL7yvto+yb7fvt/+pT71/mu+zP5zvuT+Pn78vcj/Fb3WPzA9pb8J/bT/I71Ev369Fr9WfSZ/aXzxf3z8vb9RfIs/o7xXf7Z8JD+K/DM/njvAf/H7j3/IO6B/3Ltvv/M7AEAMuxSAI/rlgDu6toAWuooAcLpcAEe6agBd+jaAcznBAIa5yICcuZHAtfldAI55ZkCnOS7Ag7k5wKF4xMDCeNEA5LieAMR4poDluG/AyXh6AOr4AMEL+AUBLTfIgQ63ywExd41BE7eNQTa3TMEcN0zBA3dNgS43D4Ea9xKBCzcWQT823EExtt+BIvbewRM228ED9teBN3aTgSs2jkEgdoiBF/aDQQ62u8DI9rXAyDazAMY2rQDGdqgAynakwM02nsDSdplA2baTwN82i0DmtoLA7va5wLX2rUC+dqEAiDbUQJM2xsChtvsAcbbvgEO3JABZ9xuAcncTAEo3SMBhd3yAN/dtgBA3nsArd5HABrfCwCF38r/9d+G/13gNv/J4OL+ROGa/snhVv5V4hT+5eLQ/X3jkP0k5Fn9xeQY/WLl0PwH5or8quY+/Ern7Pvr55f7heg3+yXp1/rC6XT6XOoK+grrr/nC6135fOwI+T/tuvgG7nH40+4p+KLv4fd28Jv3UPFa9x3yC/fV8qf2ivM89j/00fX79Gz1yPUY9Z/2zfRy9330PPgm9Ar50fPb+X/zs/o185n7+PKB/MDyZ/2H8kf+RvIR//Tx2v+h8aYAUPFxAQTxTALH8CsDkPAABFPw1gQX8KMF1u96BqHvbQeN72EIee9HCV3vKwpC7wALHO/LC+vujgy67lANiu4ZDmXu5A5J7rYPNO6EECPuTREN7hwSBe7pEv/trxP17YIU/+1WFQ3uGBYP7tcWE+6KFxLuMhgL7uAYDe6OGRbuLhoW7soaF+5eGxfu9hsg7qEcQO5QHW7u+h2Z7qge0e5MHwTv2h8l718gRu/XIF7vRSF177khl+8oIrfvjSLW7/Ai+u9IIxnwoCM88AEkcfBuJLfw4SQJ8UMlUPGcJZXx7yXc8SwmEPJjJkjynCaD8r4msvLhJuXyAycf8xUnT/MlJ4DzPSfD82UnGfSPJ3j0sCfU9NMnN/XsJ5X18Sfm9fYnPvbxJ4721yfR9sUnIPepJ2v3eCen90gn6PclJzr4CSeY+PUmBPniJnf5yibo+bAmWvqOJsr6YCYz+zImnvsAJg38viVr/HAlxvwfJR/9wCRu/WUkxf0XJCz+zCOa/okjFP9FI4///CIHALYihgBrIgQBGCJ6AcAh7wFdIVwC8iDCAnwgIQMAIHoDhR/XAwcfMwSNHpUEJx4MBccdiQVZHfsF4hxjBnUc2QYOHFQHoRvJBzMbPAi9GqoIPhoMCbgZaAkpGbcJlBgDCggYVwp9F6wK9xYCC3gWYQsBFsgLjhUxDBkVmQyfFP4MJBRfDZ8Ttw0JE/4NaBI5DsERbg4PEZcOWBC7DrYP8g4eDzUPgQ5wD+sNrw9RDekPtAwgECoMZRCiC6oQEwvnEIUKIRHvCVERSwlvEZ8IgxHqB4oROQeUEY8GoRHsBbARVQXLEcME6hE6BA0SsgMyEigDVBKnAn8SHwKhEoIBrxLkALsSOgC+Eon/uRLY/rMSHP6jElr9jhKg/IAS5ftzEjT7bxKK+nIS6/l9ElL5kRK1+J8SD/ilEmP3oRKv9pcS/fWNEkX1ehJ99FcStvM0EvDyDRIn8uQRaPHCEbrwsBEZ8KYRf++iEerunxFR7pURsO2BEQ/taBFr7EoRwOshERDr8BBl6sAQuOmIEArpTRBp6BoQ1ufxD0bnxw+75psPOeZ1D8HlVA9X5TwP7OQgD3vk9w4J5McOkuOODhXjSg6Y4gEOGOKvDabhZQ0+4SEN2eDZDILgnAwz4GEM6d8nDLjf/wuI39MLVN+cCyjfawv23isLud7cCoLejApK3jUKDd7QCd3ddAnA3SUJqt3WCJbdggiQ3TYIlt3vB53dpgeu3VwHx90XB+Xd0AYJ3ogGLd46Blbe7gV/3pkFnd41BcDe0ATp3mwEHN8NBGbfwQO733oDGOA3A4Xg/wLy4MICZuGGAt7hSgJL4v0BtOKoASbjVgGg4wcBGOSvAI/kUQAR5fj/n+Wl/zbmVf/X5gr/fee8/izodP7q6DT+punw/WXqqP0r62H98esX/bHswvxp7WD8Ie76+9/ulvuj7zb7cvDb+kbxg/og8i76CPPj+frzofnp9Fr50vUL+b/2vfiy93X4pPgq+I/51/d1+oD3V/sm9zj8y/Yb/XL2/P0Y9t3+wfW//2/1pAAh9Y8B3vR7Ap/0bANo9FsENPRBBfvzGAa5894Ga/OdBxzzXAjP8hEJgvLGCTjydwrx8SELpvHPC2nxfgwy8SsNAfHfDdvwig6z8C4Pi/DSD2vwaRBC8PMQFfB1Eebv8BG272USiu/UElvvOxMu76ETBu/+E93uYhTE7tQUvu4/FbvuohW57voVs+5CFqjuhxah7sAWl+7zFpHuHReN7jEXeu5CF2/uWRdy7moXeu59F5Hukxev7p4Xz+6kF/PupRcc76IXSe+TF3PvbxeU70YXt+8SF9jv0Rb075gWI/BjFlvwHxaO8NwVy/CbFRDxTxVR8f4Ul/GwFObxZxRA8iMUpvLOEwTzaRNW8wsTs/OcEgj0DRJC9IcRifQJEdz0hhAx9Q0QlPWSD/n1Eg9c9p4O0PYsDkv3sw2/9zINMPiqDJ74JQwP+Z8Lg/kWC/b5iApm+u0JyfpNCSn7sQiP+xgI9/uKB2r8AAfl/HoGYP38BeL9ewVj/vgE3f56BF3/9gPU/2UDOgDJApYAMgLwAKABTgERAaoBhgAJAgcAbQKN/9MCGf88A6P+mgMo/vEDuP1OBFb9tAT2/BcFlvx0BTT8ygXQ+xgGY/tYBvT6jwaM+sgGJfr8Bsr5Ngd8+XYHNPm1BwH5BQje+FwItfipCJD48gho+DMJN/hiCQf4jAnR96oJpPfICYL36glc9wAKRvcgCkL3Sgo692UKO/eEClD3sApu99oKlvcGC7/3LAvj90cLBfhXCx/4VQsz+EcLVfg9C4L4OQuv+CsL4fgbCx/5EQtn+QkLuPkACxH6+wpr+u8KyfrgCjH71Qqk+84KFvzBCoP8pwrp/IMKPf1GCo39Agrs/cgJSP6HCaf+Rwkj/yEJqv8CCS0A3giyAL4IMgGWCLQBcQgpAkMIiQL+B+wCvwdLA3sHmgMuB+cD3gYhBIEGWAQiBqYE3gX1BKAFQwVjBY4FKAXSBegEGgaxBF8GewSYBjwEyAb5A+wGrQP9BlQDAwfxAv8GiAL5BiIC+wbJAQcHfgEaBzsBLwcDAUQHzwBNB5AAUAdSAFQHGQBNB9v/QQed/zAHYv8NBxf/3AbG/qMGdP5gBh7+JgbY/fsFp/3MBXf9kwVF/VgFF/0hBfL85QTO/K0Es/x3BKP8MgSI/N4DY/yCAzv8FQMI/JwCzvsjApr7sQFx+1UBY/sHAWr7rwBq+0wAZvvo/2P7gf9k+yD/cPvC/oL7Vf6K+9H9gvtH/Xf7tvxq+yf8Y/uo+3D7KvuD+6X6kfsj+qj7oPnC+xv53vug+AX8Kfg3/LX3bfw696H8tvbQ/Cr29vyQ9RT94vQg/S30Jv2E8z799vJw/WvyqP3f8eL9VPEc/sHwUv478JT+x+/p/krvN/++7nT/KO6o/47t1//77AoAZOw5AMLrWwAq64QAlOqrAPnpzQBm6fIA3+gfAV/oUgHh54IBaeeyAQLn8QGb5iwCIuZRApzlYwIM5WkCgeRtAgDkeAKI44YCE+OTAp/inAI84q8C5eHPAonh4QIz4fMC5eAKA5bgGgNI4CgD+t8vA67fMwNg3zIDDt8jA7zeEwNt3v0CIt7nAu7d4ALH3eECnd3XAnzd0AJn3c8CU93JAkzdyAJC3b4CL92kAh7dhgIL3V8C9twyAvPcDQL13OkB9dy8AQbdmgEm3YQBS91qAXrdVAGo3TcB2t0aARzeBwFY3ucAi964AMfejQD/3lkAOd8hAIHf8P/I37n/DuB+/1vgQf+x4Ar/F+Hd/n7hrP714Yb+fuJt/vviQv5w4w3+5ePT/VTkjP3B5ED9NuX3/K7lrPwp5mH8rOYZ/EPn4vve56v7b+hn+wbpJvul6ej6ROqo+u3qbfqL6yb6JOzV+c7slPl97Vb5Ku4S+dPuyvh173b4FvAi+L3w0Pdg8Xj3DvIq99Hy8PaX87n2WvR89h31P/bb9f31mPa39Vb3dPUF+CD1s/jL9G75hPQj+jf02vrs86H7sPNh/G/zIv0w8+79+/Ky/sPydf+H8j0AU/IDAR/yzwHx8Z8CyvFpA5/xLARv8ewEPvGqBQzxXAbS8A0HmPDMB2/wjwhP8FQJMvAhCiDw8QoV8L4LCfCHDP3vQg3m7/INyu+nDrTvXQ+i7wwQkO+9EIPvchF97yYSeu/ZEnzvhhN67yYUcu/UFHzvhhWO7y0Wme/eFrPvlBfY7zsY8+/bGAvwcRke8PoZKPB5Gi/w7xoy8GgbPvDsG1fwbhx28PQcnvCCHdTwDx4M8ZMeQvEOH3Pxgh+l8e4f0vFPIPvxqyAk8gAhTfJWIXryoyGl8uUhyvIvIv3yfCI488IicvMHI7DzRyPt84sjNfTTI4f0BCTH9DMkC/VwJGD1mSSm9bUk6PXNJCn20CRZ9s8kjPbaJM726CQZ9/gka/cEJb/3DSUS+BglbvgoJdL4MCU1+SglivkRJdf5+SQm+tskcvq0JLr6kCQL+3AkYftEJLL7HCQK/PkjafzMI8T8oCMj/XojjP1WI/n9NCNt/gkj2v7PIjr/kyKe/0Ei7v/dIS0AiyGCAD0h4ADiIDABkCCOAUgg+AEAIGUCvx/ZAn8fUQM3H8ID5B4rBIwekgQqHu8Ewh1GBVwdoQX0HP0FiBxVBhwcrQaoG/8GMxtRB8caqwdaGgUI8hliCJgZ0AhGGUQJ7RizCY4YGgonGHcKqxfBCiMX/wqhFkQLGhaDC44VvQsWFQoMmhRVDBYUmAylE+4MMRNCDbISiA07EtkNuREdDiURUQ6bEIsOFhDMDo4PCQ/4DjYPXQ5eD8cNiA8oDakPhAzBD+oL4w9XCwkQzAo1EFIKbxDaCakQYQndEN4IBhFRCCERvAc0ESIHPhGCBj4R5QU+EU8FQBHDBE0RQQRhEcEDdRFFA4oRzAKhEUoCrRHAAbMRPgHAEcAAzxE7ANYRr//YESL/2BGL/s4R6P25EUf9phGn/JQRBPyAEWv7dRHY+m8RPvpkEbH5YhEs+WsRm/hoEQr4YhF5910R2/ZHES32IxFy9fEQvvTFEB/0qRB984sQ3PJrEEjyVxCy8T8QH/EoEJLwFBD/7/gPcu/fD+TuwQ9K7pcPtu1sDyjtRw+V7BoPAuznDnPrtw7k6oEOV+pKDtPpGg5a6e4N5ujFDXbonA0H6HANpudNDUfnKg3e5vcMc+a+DArmhAya5T0MMuX7C9bkvwt75IELLORKC+TjFAuV49AKT+OUCh7jYgrr4iwKvOL0CZDiuAlm4nkJQOI4CRri8Qjv4aAIxeFICKDh8geB4ZoHZ+FEB17h+AZm4bgGc+F3BoHhMgaW4e8FteGwBdbhbQXs4RwFAOLDBBzibwQ84hoEZeLIA5jiewPT4jQDGuP1Am3jvAK843sCB+QyAlvk7gG15KoBFOVnAX3lKQHy5fIAcubAAO/mhgBm50IA1efv/zXoi/+l6C//OOnw/tPptv5t6nX+DOs0/q/r8v1X7K/9Ae1r/a3tJv1n7uj8Gu+g/MHvSfxy8Pf7J/Gn+9jxUPuU8gD7V/O1+iP0cPrz9C36v/Xm+Yr2nflX91P5KvgP+Qf51Pjc+ZT4svpT+Ib7E/hF/L/3/Pxk98D9GfeB/sv2QP+A9goAQvbQAAX2lwHL9WACl/UfA1310wMc9YcE3/RBBa707wV19I8GMfQvB/Pzwget80sIYvPlCC3zgAn+8gwKxPKYCpHyJQtl8qwLOPIxDA/ytwzq8UANz/HIDbnxQA6a8bAOdvEXD1Hxcg8m8cgP+/AlEN3whxDK8OMQufA7EajwjhGa8OARkfA1EpLwihKb8NESm/AQE5zwSROe8GwTkvCJE4fwrRON8MsTlPDnE6HwCxS98CAU1fAqFOnwNxQI8UAULfFFFFPxQBR58TcUovErFNLxExT98fYTKPLSE1fyoRN/8nETsPJCE+ryBhMf884SW/OYEqLzWBLl8x0SMvTkEYr0qRHl9GkRP/UVEYr1sBDL9U4QFfbxD2f2lw/A9jsPHPfZDnj3eQ7Y9xAOM/igDYr4Ow3w+NkMXPl0DMn5EQw4+qALnfopC/36twpk+0MKyfvJCSr8UgmP/N4I9vxqCF/97ge8/W0HF/75Bnv+hAbe/g4GQP+gBaf/LAUEALIEXAA8BLQAwwMHAVIDXwHvAsIBhgIcAhICZwKdAa0CLQH2AsUAQQNgAI4DCADiA7X/NwRW/34E/P7CBKr+DAVS/ksF//2JBbL9ygVj/QMGFP03BsT8aAZ8/JgGPvzNBgP8AwfT+zwHqPt2B3j7pAdL+9IHI/v/B/f6IQjY+ksIxPp6CKj6mwiW+r8IhvrgCG768Qhj+goJY/onCV36Nglq+lQJfPptCYD6cwmX+oUJuPqZCdP6ogn++rQJM/vGCVz7yQmK+8kJs/u/CdT7pgkE/JUJPvyICXj8dgm7/GYJ/fxSCUH9OgmT/SsJ6f0dCT3+BwmL/ugI2P7GCC3/qQh6/4EIwP9SCBQALghnAAkIsQDaB/8ArgdLAYQHkgFSB9sBKAcmAv8GbgLWBrcCrQb2AoAGKANGBlYDDQaEA9MFpAOSBcMDUQXnAxcFAwTaBBsEnAQvBFsEPQQYBFEE3gNsBK4DfQR4A4sERAOWBA4DlQTPAowEiwJ7BEMCbAT/AWMExQFUBIYBQQRKATIEEQERBMwA8gOMAOIDYADKAy0ArQP5/5UDzf9zA53/VANx/zADSP8AAxX/1ALp/p0Cuf5WAn7+FwJP/tMBIP6EAe79RAHN/QEBr/25AJL9gQCJ/UEAfP3w/2b9nv9R/UH/Nv3h/hv9hv4L/SX++fy//eb8YP3e/P381fyT/Mr8Ivy8/K77rvxC+6z85vq9/Iz61fwq+ub8xvn6/F35Df3m+BX9avgZ/fb3Kv2D90H9DvdV/ZP2af0S9nf9k/WL/Rn1pf2m9Mz9OvT5/cfzIv5S80v+3vJ3/mfyof7u8cz+dvH2/vTwGP9z8D3/9+9j/3Dvgf/i7pT/Wu6u/+Lt1v9s7f//9+wmAI/sWQAs7I8AwOu4AFTr3gDq6gMBcuoaAfnpLAGB6TkBBelAAY7oSAEb6FIBqudZAUTnaQHq5n8BjOaPASnmlgHJ5ZwBbeWhARPlpgHB5K4BduS5ASLktwHL460BceOeARHjhQG74nABauJdAR7iSwHo4UsBteFKAXPhNAFB4S0BJuE2AQnhOgHo4DYBvuAjAZDgCQFq4O8ANuDDAALgkwDl33QA099bAM/fSADT3zoA098hANPfBADa3+f/4t/H//jfrv8R4JT/LOB3/0XgU/9R4Bz/X+Dk/nvgsv6V4Hv+uOBJ/urgIP4U4ez9R+G5/Y/hmv3e4Xz9MuJd/Y7iRP3j4h/9K+Pp/HHjrPy342r8++Mj/E3k5vuq5LH7DOV7+3rlT/vr5SD7VObo+sTmsvo854D6uudS+kDoJ/rF6Pr5RunE+cnpj/lG6k75veoH+T3rxvjC64b4SuxG+NXsCvhd7cb36e2D93/uS/cg7xv3zO/09nPwxvYS8Y72r/FU9kbyEvbZ8sv1b/OH9Qv0RvWu9Az1U/XX9PT1mvSX9l70Qfcq9Oz39/Od+MjzVfmi8wv6e/O1+kjzVfsJ8/f7z/Kk/J/yVf118gP+SfKs/hnyU//p8fn/t/GgAIrxVAFp8Q0CUfHAAjXxfwMm8TcEEPHdBO3wjAXV8D0GwPDhBqHwjweO8D0If/DeCGTwgQlP8CEKOPC4Ch3wYgsW8BcMIPDIDCfwcw0t8BsOMvC6DjHwUw8v8PQPOPCZEErwORFa8NERZPBbEmfw3BJk8FsTYvDdE2jwahR88P8UnvCQFb3wGhbd8KgWBPEtFybxrhdG8TEYcfGuGJjxJBm98YwZ2fHtGfHxVRoW8rYaOPIWG17yhxua8uwbzvJFHPrypxw08/ccYfNBHYzzmx3O8+8dDPQ6Hkb0gx6E9LYesPTlHtv0Fh8P9T4fPvVyH3z1rx/I9dUfBPb6Hz/2IyCG9kQgyPZqIBP3miBu98MgxPfXIAv42CBE+NYge/jWILr41CD7+NYgRPnYIJH52iDh+dsgNPrNIHz6tiDA+qwgFPujIGv7lCDA+4UgGfxwIHD8UiDC/C0gDv39H1P9zB+a/aEf6/10Hz3+QR+J/gcf0/7QHiP/pR6C/3se4v9IHj4AFR6cANsd9QCZHUgBWR2eAQ8d7wG8HDYCchyJAjMc6ALoGz0DlhuMA0sb5AP5GjYEpBqFBFMa2wQBGjIFpxmABU8Z0gX7GCgGnxh3BkMYxgbpFxgHjhdoBzAXtwfKFv4HYBZACAIWjwimFeMIPxUoCdIUagllFK4J+xP0CZUTPwonE4EKshK+CkMSAwvREUMLUxF5C9IQrAtOEN0LzA8PDEwPQgzJDnMMUA6sDNIN4QxJDQkNwQwyDUQMZQ3IC5UNSQvCDcsK7g1EChAOtQkoDigJPw6iCFoOGAhwDpwHjg4iB68Omga9DhsG0g6nBfAOJgX8DqkECQ8zBB0PuwMrD0gDOw/QAkMPTAI8D9YBQA9mAUkP7ABGD3sASQ8NAE4Pl/9KDxv/Pw+d/jEPJv4oD679IA80/RQPxvwUD138Gg/t+xoPfPsWDwj7EA+J+v8O/PnhDm75wQ7q+K0OZPiUDtj3dQ5c92UO4/ZaDm32Tg729UMOcvUqDuz0DQ5k9O0N0vPCDU/zow3S8osNUPJtDdvxWA1h8T0N1PANDVPw5wzY78UMVO+YDNzudAxo7lMM+u0zDIvtEwwU7ecLo+y+CzTslAu+62ELVes4C/TqEwuO6uQKLuq6Cs/pjApy6VwKGeksCsHo+Qly6MsJLOiiCd7nagmW5zUJW+cGCR3n0gjk5pwIpOZcCFnmDAga5sEH4OV5B6rlLgeI5fIGc+W/BmLliwZX5VgGRuUaBizlzwUY5YcFCeU+Bfzk8gTx5KQE6uRVBOPkAwTl5LcD/+R9Ax7lRAM55QMDZuXQApnloAK85V0C4+UYAhDm2AFA5pYBeeZbAbfmHwH05uAANuehAH7nYwDQ5y0ALuj9/4rox//x6Jn/Y+lx/8/pPf876gT/purH/hfri/6S61P+DewY/o7s3v0U7aT9ke1d/RbuG/2j7t38Le+X/M7vZPx98D78GfEA/Lfxwvtk8o/7B/NP+5/zBPtC9ML68/SK+p/1T/o/9gT64va9+Y/3fvk1+Dv57PgH+bH54vhm+q74FPt0+MP7PPht/AL4Ff3J97v9j/di/lf3A/8d95r/3PYsAJj2wABa9lUBIPb2Afb1oALV9UADsPXXA4f1bQRg9fYEMPVvBfH04AWz9GAGhvTjBmD0WQcx9NIHCPRGCODztAi38ywJm/OkCYTzEwpq84sKW/P7CkrzVAsn86UL//L3C9/yQwy+8psMrfL7DKnyUQ2h8psNkfLfDYLyHg5y8l8OavKsDnHy9Q588jYPhPJvD4rynw+O8ssPk/L0D5vyGRCm8kUQvvJuENvyhxDu8pkQAfOfEA7zohAf868QQfO9EGvzxxCX89IQzfPPEPjzvRAf9KoQSfSSEHX0fBCp9GwQ6vRXECr1NRBl9QMQl/XID8P1mQ8C9nYPUvZND6L2Iw/29u0OQvemDoP3YQ7K9yEOG/jdDWv4lg28+FENEvkGDWf5sQyz+VgMAPoFDFP6uAuy+nYLG/s2C4j75grm+4cKN/wgCn/8tAnG/FQJF/0ACXT9sQjX/WYIPf4UCJr+rgfk/kMHKP/dBm7/ega2/yQGCwDWBWcAgAW4ACUFAQHNBEwBdASTASEE4AHUAy8CfgNwAiEDqALFAuECZgITAwoCQwO5AX0DdAG/AzcBBAT5AEUEtQB+BGoArQQfANYE3v8GBar/PgV1/3QFQf+kBRD/1gXX/vkFmf4UBmn+OQZF/mYGJf6SBg3+wgb2/e4G1/0NB7z9LAeo/U4Hlv1sB4z9jAeJ/bAHgf3IB3f92Qdx/egHbf31B3H9AwiF/RsIo/05CMD9UgjX/VwI6f1fCPz9WQgU/lcIN/5cCGP+YgiQ/mYIv/5oCOj+XggQ/1EIPv9ECHH/Ogir/zMI4v8nCBAADQhHAPwHhQDvB7kA2Qf9AM8HRwHMB3QBqwecAYUH0QFvB/oBSwcaAh4HRQIAB3gC6wanAtQGzQK1BucCjAb8Al8GDgM1BiYDDgY+A+4FSgPCBVEDkwViA3EFbANLBWoDHAVqA/EEZgPDBFkDkARPA2IEPQMvBCUD+AMRA8YD/wKaA/ECcwPeAksDwwIcA6oC8gKPAsgCXwKJAisCSwISAikC/QEOAtcB5AGuAbsBiAGVAU8BYAEaAS8B7wAOAb8A6ACGALwAUgCXAB8AdQDp/1YAuf89AIL/IQBH/wQAC//r/8n+zv98/qv/L/6L/979a/+S/VX/Uf1O/xL9TP/N/Ej/fvw9/yP8Kv/A+xT/Y/sG/wj7/f6z+v3+ZPoH/xH6EP+y+Q7/T/kN/+n4Df+H+BH/Lvgg/9H3L/9190H/G/dY/8D2cP9l9ov/Bfah/6H1tv9D9dT/3PTp/270+v8I9BQAofMsAD7zTADt8nwAlfKnADzy0ADm8foAffEUAQzxIgGf8DMBOfBLAePvcQGG744BIe+jAcXuvAFi7s0B/u3bAaXt8QFF7f0B5+wKApXsHwJA7DAC6es6AovrOgIo6zQC0uo3AoTqQAI16kMC3+k7An3pKAIl6RoC2egUAo7oDQJY6BUCJeghAt3nEgKS5/0BSufpAf/mzQG05q8BduacAUDmjgEJ5ngB0uViAaLlTwFx5TkBP+UcARTlBwHu5PAAxeTWAKPkvgCH5KcAbeSQAF7kgQBY5HcAUuRqAEDkSwAi5BsAB+Ts//bjwv/y46D//OOI/xTkeP8y5Gv/RORO/07kI/9i5P/+duTW/oTkpP6j5H7+xuRZ/ujkLf4M5QD+MOXQ/V7lpf2W5YH90+Vf/RjmQP1c5hz9m+bv/Nzmwvwh55b8audq/MHnSPwY6CP8aOj1+7Hou/v86IH7U+lO+7HpIvsb6v36h+rX+vjqs/pw65T64ett+kzsO/q77Az6KO3Y+ZXtofkL7nL5f+4++ffuDPl57+L49++z+HnwhvgG8WP4jvE4+A7yBPiH8sn3B/OQ95HzY/cj9Dz3uvQZ91b1+/bq9dT2b/ad9vD2YPZx9yT28/fp9X74tvUb+ZT1wPl89WH6YPX++j71k/sT9SD85fS4/L70Uv2d9OL9cvRy/kb0B/8h9KD/APQ0ANzz0ADB83cBsvMYAp7zsQKD80QDZfPTA0PzZwQq8wYFHPOpBRPzUQYQ8+sGBfN5B+3yCQjb8o8IwPIXCavytwmt8lEKr/LvCrfymQvN8i4MzvK2DMjyRg3N8tUN0vJoDt/y9w7s8noP8PIBEPjygxAB8wgREPObETHzJBJK86gSYfMuE3/zohON8w8UmPOKFLbzBxXY84cVAvQSFjj0lRZs9AwXmPR0F7b0yBfH9B0Y2/SAGAL17Rg39VcZa/W9GaH1GBrN9Wca8/W8GiP2FBtZ9mcbjva/G832ERwI904cNPeJHGH3yxya9wsd0vdBHQX4eB0/+LEdfvjRHaf47R3Q+CAeFPlMHlP5dR6W+bEe7PncHjf69x51+gofr/oHH9f6CB8F+xkfSPsiH4X7Kh/H+zQfC/wwH0f8MB+J/DEf0Pw3Hx79Ox9w/TMftf0pH/39Ih9M/gsfjf7yHs7+2B4S/7keVf+ZHpf/dB7Y/0keFwAgHlkA9h2dANMd6AC4HUABmh2XAXsd7wFVHUECIh2JAuYcygKkHAcDZxxKAzAclQP0G90DshsfBG8bZQQzG7AE+Rr/BMEaVAWFGqQFPxrsBfoZNQa5GYUGcRnNBiIZEQfVGFgHghiZBzQY3gfmFycIiRdfCCsXmAjXFtoIfxYaCTEWZQnjFa4JihXvCTcVOArcFHkKcxStCgkU4AqUEwgLIxM2C74ScgtJEpwL0xHIC2sRAAz/EDYMlxBwDC8QqQy+D9oMSQ8GDcUOJA1ADj8NyA1mDUwNiA3QDKoNWgzQDd0L8A1cCwYO1QoXDk0KJQ7TCT8OYwlhDvUIgw6ICKIOEAi0DpIHvg4RB8QOkwbIDh8G1g6nBdwOKQXaDrQE3w48BN0OyAPdDmID6Q4AA/UOmgL8DjMC/w7KAf4OXAH1DugA5A58ANwOHwDdDr//3A5d/9kO/P7TDpP+yA4l/rQOrv2ZDkT9ig7k/IYOe/x3Dh78cw7C+3IOTPtXDt/6Rg55+jsOAPoaDoj5/A0Z+eYNnfjEDST4ow24944NUPd+De/2dQ2K9mUNI/ZUDbD1NQ0t9QUNrvTYDDr0tAzL85YMZPN9DALzaQyf8lEMMfIsDLzxAAxU8d8L6vC4C4Hwkgso8HcLzu9YC2/vMgsS7wwLrO7XCkrupgrx7XcKku1BCj3tEQrp7N0JkuyjCUrscwkI7EQJzusbCZ7r+Ahf68EIE+t6CMnqLwh+6uEHROqfBxPqYgfg6R4HvennBqLptAaB6XcGYuk2Bkfp+AUv6bgFGel2BQnpNgX+6PgE8ei0BObobwTh6CwE3+jnA+HopgPr6GUD8ughAwnp6AIp6bcCROl7AmbpRAKW6RgCzunxAQLqwAEu6oYBWupKAYXqCQG06scA8uqQADvrYACO6zcA5OsOADjs2/+Y7LT//OyM/1btU//B7Sr/Me4B/5Huxf777o/+a+9Y/tPvGf5J8OT9wfCs/UDxev3O8VH9TfIY/cry2vxX86r86vN8/IL0Uvwc9Sn8sPX5+0L2xPvG9oH7Pvcx+7336Po/+KL6zvho+mv5PvoE+hH6ofro+UL7xPnV+5T5ZPxh+fn8NPmC/QD5B/7H+I/+lPgK/1f4e/8S+Pr/3veBALP3AQGG94sBZfcQAkL3gQIM9/kC4/Z0A7/25QOU9l8EdfbUBFb2PgUt9qkFCfYHBt71Zga19ckGlPUlB2/1hAdS9eMHOPU3CBj1kggC9fEI9PRJCeL0nwnU9OsJvvQzCqn0fQqb9L8KifQAC3v0Rgt19IoLcvTOC3L0CQxv9D8Ma/R2DG70ogxq9MwMaPQDDXj0OQ2M9HANpvSqDcr02Q3l9PoN+PQNDgX1HQ4S9TQOK/VKDkv1WA5n9WYOivV3DrX1gw7g9YcOCPaHDjT2jQ5r9o0OofaGDtT2dQ4E910OM/dNDm/3Pw6y9yUO7fcMDi347Q1u+McNrPieDer4bQ0m+UQNbfkdDbj56wz9+cUMUvqiDKv6bQz2+joMRfsCDJH7uwvR+3oLGPw2C1387Qqe/KoK5vxjCiz9GApu/dUJuf2TCQb+UQlS/g0JnP7GCOT+gQgs/zIIav/jB6f/nAfs/1AHLAD9BmQAqwaaAFcGzQAGBgEBtQU2AWwFcAEtBbIB7gTyAbAEMgJwBG0CKwShAuUD1AKdAwADVAMoAxMDVgPQAoIDjwKrA1QC1wMSAvwD1wEiBKgBUgR4AX4EQwGhBA0BwQTbAOIEsQAHBYYAKQVjAE8FQQBzBRwAjwUBALIF5//SBb//4QWg//UFif8NBnr/JgZx/0YGYv9YBlH/ZQZS/4EGVv+ZBlP/qQZY/7oGYv/NBm7/3gZz/+QGev/oBov/8gaa//gGrv/8BsX/AAfY/wAH8P/9BggA+wYcAO8GOgDqBmIA7AaEAOgGpADgBscA1wbnAMkGAAG1Bh8BpwY+AZgGUQF6BmIBXgZ7AUgGjwEuBqMBFAa7AQIG0AHsBecB2QXzAbwF7wGTBe4BbQXyAU4F8wEvBfUBEQXvAe4E5wHKBNoBpATDAXcEtAFRBKABKwR+AfgDagHUA18BvANKAZwDJgFuA/gAOgPXABMDwgD5ApkAzwJpAJ8CPQB0AgYAQALM/woCnf/iAXP/vwFI/54BGf97Aej+WAG5/jcBhf4UAUz+7wAV/swA2v2nAJv9fwBa/VgAGP0wANj8DgCa/O//YfzU/y38w//9+7X/zfur/5D7lv9L+3j/Bftf/8L6Sv+C+jr/Qfot//n5G/+y+Q7/ZPn9/g755f7E+N7+jfjs/lL4+f4K+Pz+uPf2/mf39v4W9/f+xPb6/nb2BP8f9gf/x/UK/3j1GP8j9SP/y/Qt/4D0RP8w9Fj/3vNt/5PziP8885f/3/Kj/4Tyr/8o8rv/2/HU/5rx+f9P8RUA+/AoAKbwNwBF8DkA4u83AI7vRABC71UA8O5iAKLubgBW7nsABe6CALrtjABp7Y8AFO2LAMXsiwB37IkAK+yGAOHrhQCN63UANutjAPTqXwCw6lkAa+pPACzqSwDn6ToAnOkjAFrpEgAe6QYA5+j8/67o6/9y6Nb/OOjA///nqv/C54z/gedn/0DnQP8K5yL/4eYQ/7jm+f6R5uL+cubQ/lDmuf4u5qD+EOaJ/vHlbf7N5Uv+qeUm/o7lB/565e/9ZuXR/VHlsv1E5Zf9Q+WD/UTlcP0/5VL9POU2/UblH/1L5QP9UOXi/Fflv/xj5Z78d+WC/I7lZPyg5T78s+UV/M3l8Pv05dX7Hea5+0Hmk/to5m77j+ZF+7jmHPvo5vb6G+fQ+lfnr/qV54/6y+dj+gfoOvpN6Bj6jOjv+dPoyfke6aT5aOl7+bvpWfkU6jv5aOoV+brq6vgQ68P4b+uh+NXrg/gy7Fr4iuws+OfsAPhF7dH3m+2a9/XtZ/dk7kT32e4n90rvBPfA7+P2NPDA9qbwmvYa8XT2ivFJ9vvxHPZq8u/12fK/9VDzl/XL83H1RvRM9cb0KfVF9Qf1yPXn9Ej2w/S99pX0P/d09MP3U/Q8+Cr0xPgO9E/59PPQ+dHzVfqz8976mvNh+3nz7fti8378UvMB/TTzgv0W8wj+/fKP/uPyFP/L8p3/ufImAKXyqwCR8jQBgvK8AXHyQQJh8soCVPJZA1Dy6gNQ8nQETPIABUnyjgVK8hMGRvKTBj/yGAc+8qMHRfIoCEjypAhF8iUJSPKtCVbyLwpg8rQKbvJCC4nyxguc8kAMqPK4DLTyKw2+8psNyPIUDt/ynA4F8yAPK/OXD0nzDRBn838Qg/PmEJrzUBG1874R1vMnEvjzkhIf9P4SSPRiE270vhOO9BcUr/R1FNf02RQI9TgVOPWOFWT15RWT9TsWxPWHFu/10hYd9iYXVPZyF4n2sBez9u0X4fYtGBL3ZxhC96IYdvfoGLn3Jxn5914ZM/iXGXL4xBmo+OUZ1fgMGg75LRpB+UYab/lyGrb5lxr3+agaKfq/GmP62Bqh+u8a4voOGyz7Hxtr+x8bnvsjG9f7KhsV/CobUPwtG4/8MxvV/DQbGf0sG1b9HxuS/RQb0f0OGxj+BRtf/vManv7mGub+3xo2/8oaev+sGrb/iRrw/2MaKgBBGmkAJBqvAAUa9QDhGTYBuRl4AZcZwAF0GQoCTxlSAiYZlwL5GN0CyhgiA5QYYANXGJoDHxjZA+gXGwSyF2AEfBenBDoX4gT3Fh4FvBZiBXwWoQU8FuQF/hUoBr0VaQZ4FacGLRXjBuMUHgeaFFwHTBSWB/0T0AevEwoIVBM8CPASYwiJEooIKhK4CNMR8Qh9ESwJKBFoCdEQoglpEM0J+g/xCZIPHQouD00Kug5sCkYOjArcDbcKZg3WCuoM7Qp6DBELCAwyC5YLUgsrC3kLuwqZC0sKuAvXCdMLWAngC94I8gtvCAwMAAglDJUHPwwdB0sMnwZODCQGUwyqBVUMPAViDNcEdgx0BIgMEASYDKgDoww+A6cM1AKqDGUCowz5AaAMngGqDEABrQzXAKUMdQCfDBwAoAzC/54Maf+YDA7/kQy2/ogMXf59DAD+bAyo/V4MXP1aDBL9VwzQ/FoMj/xbDD38TQzk+zYMiPsbDB/79Au/+tMLa/q/Cxj6rAvN+aALf/mSCy75gAvq+HoLmvhoCz74Sgvm9zILjPcUCy739QrX9twKefa6Ch/2nArO9YcKdPVoChn1RgrD9CgKZfQCCgz03gnD88kJffO3CTnzown28owJofJlCTzyKQnb8e8If/G6CCHxgAjH8EYIevAWCDjw7gf078QHu++fB4bvfQc/70QH++4OB8Tu4QaA7qQGO+5jBvftHwax7dkFf+2hBU7taQUa7SkF8uzzBMXstwSS7HAEcOw3BFXsAgRD7NQDP+yxAzHsfwMX7EMDAuwGA+nrwgLL63UCsOssAp/r6AGW66sBletzAZ/rQQGz6xgBy+vwAOTryQAD7KMAJOx+AD/sTwBT7BgAaOze/4Hsp/+f7HH/x+xE//jsG/8o7fD+V+3A/pLtmv7V7Xj+Eu5M/mHuMf7A7iP+EO8B/mLv3/237739+u+F/T/wTP2O8Bz94/Ds/Dzxv/ya8ZT8AfJw/GvyS/zU8iP8SfMH/L7z6Psu9ML7ovSg+wn1bvtl9TH7z/UB+zr20fqe9pv6Dvdw+oD3Rvrq9xb6Vfjl+cD4tvkw+Yz5qPlq+Sb6UPmh+jT5HPsZ+Y379vjr+8D4RPyH+KT8V/j8/CD4U/3q97X9wfcY/pr3fP529+j+XvdW/0n3wv809y0AIveXAA737wDs9jsBwPaFAZb20wFv9iUCUvZ3AjX2wwIW9hMD/vVgA+b1qgPN9fgDufVIBKz1nASl9fUEqPVPBa71nwWr9dcFlfUOBoL1SwZ29X4GZPWwBlT15wZN9RgHQ/VLBz/1hQdF9cYHVPUOCG/1UgiK9Y8IovXICLb18gjB9RgJzfU8Cdj1Xgnm9YMJ+vWkCRL2wgkn9uAJQfb5CVz2Fgp89jUKpfZVCtL2dwoF95gKPPe3Cnb3zwqu99cK2ffXCgH41Qop+MsKTfi9CnL4rQqa+KAKx/ibCv74lgo7+ZgKgPmbCsr5nAoW+pIKV/p0Coj6VAq5+joK8/odCir7+wlf+9MJkPusCcP7gwn2+1IJI/wrCVr8Dwmd/O8I3/zWCCb9uAhq/Y8IpP1oCN79OggU/gkIRf7UB3X+lQeZ/lsHwv4fB+n+1AYB/5kGKP9xBmP/Swad/ykG2/8JBhsA4wVTALcFhAB6BaQAPgXDAA4F7wDbBBUBpAQ0AWwEUQE5BHMBCQSWAdEDrwGhA88BiAMDAm0DNAJKA1sCLAOFAhEDsQLvAtEC0QL2ArcCGwOOAi8DYwJAA0ECVgMfAmoD/AF7A+EBkgPUAbQD2AHlA90BEwTWATMExwFLBLsBXwSxAXYErgGPBKoBpgShAbUElwHBBJIBzwSMAdkEggHdBIgB7gSaAQkFpwEbBbQBKwW+ATcFzAFEBd0BUgXlAVUF9QFeBQkCaQUKAmAFCQJUBQsCSwUBAjYFAQIoBRICLAUoAjUFOwI9BUsCQAVPAjoFTwIwBUsCIgVFAhQFOgIDBSwC7gQfAt4EEgLPBP8BuQTiAZ8EygGJBLwBfgSmAW0EhgFWBGcBQARFASkEIwETBAYBBATnAPMDvwDdA4wAvgNRAJYDEgBsA93/TgOu/zcDf/8iA1b/FAMz/wsD/P7yArz+0AKD/rcCS/6fAgv+gQLM/WICkP1KAlr9NwIZ/RsC2PwAApr86QFc/NMBIPzAAeX7rwGi+5cBYPuBARn7ZgHT+kwBofpKAXT6SwE++kQB/PkwAbH5FwFu+QYBJ/nwAOH42wCs+NoAefjaAEL41wAO+NgAzvfQAI33xgBX98oAHffKAOX2zwCv9tgAbvbXACv21gDw9d4AsPXiAHH16wA69foA/fQHAbf0CwFy9BIBK/QXAeDzGAGh8yMBbPM7ATXzUQH48l8BuvJsAXXycAEm8moB3/FsAaPxdQFi8XoBIPF6Ad/wfQGe8HsBYfB+ASPwfQHp730BtO+EAXLvdwEl72AB5+5WAaruSwFw7kEBPu47AQLuLAHS7SUBo+0fAV3t/QAZ7d0A4OzGAKjsrgB37JwATOyJAB3sdQDy62MAwOtFAIbrHwBX6wEALOvo//vqxf/J6qD/nup+/2zqVf9D6jP/KOoc/wnqAf/o6eH+zunG/qfpnv6A6XT+ZulV/lHpN/496Rz+MekE/h3p5f0D6b397eiZ/dXocP296EX9segm/bDoD/2w6Pf8vejs/M7o4fzL6L/8yeie/NLohfzT6GP83OhE/OPoIPzh6PL77+jR+wzpvPsk6Z77P+mD+2PpbvuK6Vn7rOk7+8zpGfvx6fr6G+re+kPqvPps6pr6nOp7+snqWfry6i76JOsL+lvr7PmU68r53eu4+SrsqPlu7Iz5rexq+evsRfky7Sb5hO0R+c7t8vgT7sv4W+6n+KruifgB7274T+9L+J/vKfgC8Bj4XvD997fw3/cd8c33ffGy99zxlPdC8n73ovJh9wfzRvdv8zD30fMR9zH08PaO9Mr27fSl9lr1jvbG9Xb2LfZX9qT2SfYb9zr2gvca9vP3BPZy+P316Pjs9Vn51fXH+bz1Lvqb9Zb6e/UB+2D1bvtF9eH7MfVa/CT12vwd9Vn9GPXR/Qn1TP4A9cn++PQ7/+f0uf/j9DsA4/SuANT0HAHD9JABt/QEAq/0egKm9O4Cn/RnA5706AOm9GoEsPTsBLz0ZwXD9OEFyPReBtT00gbX9EQH2/S0B970Hgjc9IoI3/T7COf0bQn09OgJDPVeCiD11go49VULWvXIC3H1NQyF9a4MpvUkDcf1kg3i9f8NAPZrDhz2yw4x9icPQ/aGD1z25A919kkQmPaxEMH2GRHq9oMRG/fsEUz3TxJ597ISqfcOE9T3YhP9970TLPgJFE/4SBRo+JMUkPjiFMD4KhXp+HIVFvm2FUL5+hVx+UYWqfmQFuP50RYY+hYXUvpdF5D6lxfG+s8X/PoAGC37IBhQ+0kYfvt0GLH7kxja+7cYDfzlGEn8DhmF/DMZv/xTGff8eRk4/aEZfP2/Gbv91xnz/eUZJv7wGVj++hmM/voZuP77Gej+Bxoi/woaWP8KGo3/ExrO/yAaFAAwGl8APhqrAEIa7wA/Gi0BMBpiARkakgH6GbkB1BndAb8ZEgKyGVQCnRmOAo0ZzwJ+GRMDYRlLA0kZiwM+GdYDJxkbBAQZVATlGJIEwBjNBI4Y/ARXGCkFKRhfBfoXlgXHF8wFlBcCBmQXPAYwF3EG+hapBssW5waaFiUHZxZiBzkWpAcBFt4HvhUOCHYVOggrFWYI4xSTCJUUvwhGFOgI+BMUCaUTPQlRE2YJBBOWCbkSywlvEgIKIRI1CtMRawqJEaIKIRG/CrEQ0wpQEPcK5A8RC3wPLwsbD1ULpg5mCzgOfgvdDaoLdw3JCxIN6wu2DBQMUQwzDOcLTgx5C2IMCgt0DJkKhQwgCosMrgmYDEYJrAzTCLMMYwi7DPkHyAyOB9AMKwfhDM8G9QxsBgINEAYTDbEFHg1EBRkN3gQaDX0EGw0TBBQNqgMKDUUDAg3lAv4MiQL5DCkC7gzUAe4MjAH1DDcB8AzlAOgMngDqDFIA5AwLAOEMwP/WDG3/wgwm/7cM3/6qDI/+kQxC/noM8v1eDKr9Rwxt/TwMMf0xDAH9MQzN/CoMjfwXDFj8Dwwe/P8L0/vhC5P7zAtV+7cLB/uUC7n6cAtw+lALJ/ovC9/5Dwuk+fkKbfnoCjD50Ar2+LoKvPijCnv4gwo8+GUK/vdGCrX3Ggpt9+4JIPe9Cc32gwmA9k4JP/YiCQH2+QjB9cwIhvWiCFL1fQgd9VcI5vQrCKj09gdn9L4HK/SIB/HzVAe68x8HgPPlBjvznwb68lkGxPIfBpHy5QVk8rAFO/J7BRXySgX38RwF1PHoBLDxsgSV8YIEdfFLBE3xCwQm8ckD+/CCA9HwPAOv8PkClfC+AofwjAKG8GUCifBBAonwFwKL8O8BlfDNAZfwoAGR8GoBkvA6AZvwEAGi8OEAnPCmAKHwcAC08EoAyPAiAOLw//8F8eL/J/HF/1Txrf+K8Z3/uvGF/+zxbf8f8lL/RvIs/2/yAf+Y8tf+vPKk/unyeP4h81P+XvMz/qbzGf748wj+SfTz/Zr03v3w9Mr9QvWx/Y71kP3c9XD9LfZP/Xb2J/2y9vD87Pa4/DH3iPx+92D81/dC/DH4J/yK+Ar87fj3+0754vuk+cL7Afqo+1f6iPuo+mP7/PpB+0L7FPuF++L6yvu1+gv8hfpY/F/6r/xG+gj9Mfpj/R36tv0F+gr+7Plk/t75uP7H+f3+pflC/4X5hf9k+cL/P/n5/xX5MADs+GwAy/ioAKz48ACb+EMBlviMAYn40QF5+BgCbvhgAmb4qgJh+OkCVfgcAz74UQMq+IEDFfioA/r31APj9wQE1fc6BM73dwTS97QE2PfqBNj3JAXh92IF7/ehBQH46gUf+CQGMPhIBi74bQYx+IwGMPidBiP4ugYj+N4GMPgKB0X4Ogdh+GUHe/iSB5r4ywfJ+PsH7/ghCBH5SAg1+XAIXfmRCH/5owiX+aoIp/mwCLj5vgjS+dMI+fnnCCD6+whJ+hMJePooCaj6PAnY+lAJC/tmCUL7hAmD+48JtfuBCdD7eQnw+2wJD/xRCSL8RglF/EAJcfwwCZT8IQm5/BYJ5PwTCRj9GAlW/RsJkv0YCcr9Dwn9/fwIKP7jCEz+vghm/o8Id/5jCIv+OQih/hEIu/74B+T+4AcN/7cHKP+ZB0v/jAeC/34Htv9qB+X/VQcSADcHNwANB08A2QZcAKQGaQBzBnoARgaMAB8GpwD8BcIA1wXdAL4FAAGhBSEBhwVDAX0FdAFwBaABVAW+ATcF2gEVBe8B6wT6AcEEBAKZBBACeAQiAlgEMwI2BEECGgRWAgcEcwL/A5YC9QO5AvED4ALyAwsD7AMvA9sDRAPIA1gDqwNgA44DZwN0A3ADVgNzAzwDdwMpA4IDGwOQAxoDqgMiA8wDKwPsAzYDDQRAAywEQwNDBD4DUQQwA1QEFANHBP0CQATzAkUE3QI+BL4CLQSqAigEnwIrBJkCNQSdAkcEoAJbBKECbASdAnoEjgJ9BHcCeARWAm0EMAJcBAsCTgTeATkErQEfBIEBDgRYAQIEMgH4Aw0B8gPrAPEDzwDzA6gA8QN8AOgDUgDiAyUA3QPz/9EDuf/BA3T/pAMt/4cD5P5pA5T+RwNJ/ikDC/4YA9T9EQOe/QoDZv0CAyz9+AL1/PICvfzsAn783gIw/MUC5vutApv7lQJH+3QC9PpWAqf6PQJX+iMCDPoNAsr5AAKR+f0BXfn/ASD5+QHm+PUBrvjzAW346QEq+N0B5ffPAZv3vAFM96QB+vaIAbD2dAFx9moBNfZkAQD2YwHN9WYBnfVqAXj1eAFU9YkBKvWSAfv0lgHI9JYBjPSLAVP0hAEg9IQB5/N9Aa3zcwF282wBQvNpARbzbAHt8nMByPJ7AavyjAGL8pkBZfKgAULyqAEX8qcB3fGWAabxhgF48X8BQPFtAQHxUgHP8EMBo/A5AWzwIQFA8BIBJvAVAQvwFQH17xoB3e8YAbbvBwGL7/IAXe/WACjvsgD87pcAy+5zAI3uQQBf7h8AP+4HABru6//67dH/4+2//8/trv+67Zz/oO2C/4btZ/9k7UT/Oe0V/wvt4v7f7LH+tuyB/pTsWP527C/+VOwD/j/s4v0x7Mf9Huyo/RPsjP0G7HH99OtO/ebrLf3P6wT9tOvV/KLrr/yS64r8eeta/GTrL/xb6w/8VOvv+0Prxvs866X7R+uX+03rgftT62r7ZOtf+2nrR/tr6yf7cusO+3Dr6/pw68n6eeus+n7rjPqI6276mOtV+rDrQfrV6zj69Osp+hDsFPo17Af6W+z3+Xzs4fmY7Mb5uOys+drskfn17G/5E+1O+TvtNfli7Rn5kO0B+cLt7/j07dr4NO7O+Hnuyvi37rz49+6u+C/vl/hp74D4pu9r+NXvRfgI8CT4UfAY+JLwAvjR8Ob3FvHS917xwPez8bn3CPKw91fyofev8pj3BPON91bzfvei82j34PNC9yb0I/d79BP3y/T+9ib18faC9eb20fXO9jP2xvaT9r/26vas9lL3qfay9572B/iJ9mr4gPbG+HH2HPla9nj5S/bQ+TX2Mfor9pn6Jvbz+hP2V/sL9r37BPYb/Pb1hvz29fX8+fVd/fb1yf309Sj+6fWF/tz17/7b9VL/1fW1/8/1IQDR9YkA0vXuAM/1UQHN9bcBzvUiAtT1lgLj9QoD9PVzA/v12wME9kgED/amBA72BgUR9nAFH/bPBSL2LgYn9pIGM/b0Bjv2WwdM9sQHYfYzCH32pwif9hMJuvZ6CdL23Qnp9jMK9PaUCgv39wok91ILOve7C133Gwx7920MjPfLDKn3Jw3H94AN5ffhDQ74QA40+J8OXPj7DoX4Tg+n+KgP0Pj3D+/4ORAH+YgQLfnSEE75ExFo+WIRlPmqEbr57BHc+TwSD/qHEj/6zhJu+hYToPpWE8v6lxP5+tgTKvsTFFf7UBSI+4MUsvuoFND70hT1+wEVIPwrFUn8VhV3/IoVrvy9Feb85RUV/QwWSP05FoH9Xha0/XsW4f2OFgj+ohYw/rkWXf7DFoH+yxak/uIW2P72Fgr/BRc7/x8XeP8wF6//Oxff/0gXFwBPF0cAVhd7AGEXtQBhF+UAXRcSAVMXPQFFF2QBPheWATQXxgEhF+8BEhccAggXUgIAF4sC9BbDAuwW/wLjFj0D0hZ0A70WqgOpFuEDhhYNBF0WMgQ4Fl8EDxaIBN8VqwS6Fd0EnBUVBXUVRwVPFXgFLhWyBQgV6AXiFB8GuhRVBokUggZZFLIGJhThBuITAAebEx4HWhNBBxoTaAfjEpkHqRLIB2US7wcnEhsI6RFKCKkRdwhsEaoIKhHXCNwQ+wiLEB0JNRA5CdwPVAmBD20JIw+ECcQOnAlpDrgJFg7cCcAN/gllDRoKDQ05CrgMWwpbDHYK/AuOCpwLpQo1C7QKzgrCCmYKzwoACt0KmQnqCiwJ7wrFCPgKXwgCC/QHBguVBxQLPAcnC9oGLwuABjwLLAZOC9QFWwt4BWMLFwViC7QEXwtWBGEL+QNfC5YDVQs0A0sL2gJHC38CQgsoAjoL2AE6C5IBQgtMAUcLCQFNC8AASgt3AEQLMwBDC+f/NQuT/x4LR/8MC/f+9wqr/t8KZP7LCh/+twrm/a0KvP2wCpT9sQpq/bAKNv2iCv78jwrQ/IUKm/xyCmT8Wwoz/EcK+vsrCrj7Bgp7++MJRPvECRT7rAno+pYJuvqACZP6bAlt+lgJRfpDCRz6Kwns+QoJvPnqCIr5xghP+ZgIEfllCND4LgiQ+PkHV/jJByD4mQfz93QH0PdVB6T3Lwd+9wwHVvfnBiL3tQbx9oUGwfZVBof2GgZS9uMFGPakBdX1XgWX9RoFZPXgBDz1sQQW9YIE8fRVBNj0LwS29AIEjfTMA2r0mgM/9GIDGfQsA/vz/ALP874CqPOEAofzTgJg8xECQvPdASfzqgEJ83MB+vJKAfDyJQHm8gAB5vLiAN7yvADP8pAAzfJtAMXyRwC88hsAtvLz/6zyxv+h8pf/nvJw/5/yS/+p8i3/vvIZ/9byB//t8vP+BPPb/hnzwv4w86j+SfON/mDzcf5z807+ivMs/qLzCv688+b94PPN/Qn0tf0w9Jf9XfSB/ZT0cf3K9GD9AvVP/T71Pv109Sb9ovUH/dT16fwI9s38OPaq/Gf2hvyY9mP8x/Y+/AD3IPxF9w/8jPcA/ND37PsL+NH7Rvi1+434ovvN+Ir7Bflq+z/5Tvty+Sf7pPkB+9j53voK+rn6Qvqa+oL6g/rC+m36Cvtg+kv7TPqB+y76u/sU+vP7+vkx/Ob5dPzX+av8vfnh/KT5Ff2K+Tv9Y/lt/Uj5qv04+d/9I/kZ/hX5Vf4I+Yn+9PjD/un4/P7c+DP/0Pht/8n4nv+5+NH/rvgIAKf4MACT+FYAfviGAHX4tgBu+O8Ab/gpAXb4WQF1+IgBcvi+AXn47gF++B4CgvhVApD4iwKe+LQCofjWAqD4/AKk+CkDsvhYA8H4fgPL+KoD2/jhA/n4EAQO+T0EJPltBD/5lgRW+cYEcvn4BJT5HAWo+UMFwvlnBdr5fQXl+Z8F/fnMBSL67gU/+hgGZPpEBo/6Ywas+oQGzfqiBuz6ugYI+9oGLvv2BlD7Awdn+xMHf/soB6H7PAfC+0oH3/tVB/r7XwcW/GwHNvx7B1z8iweB/JUHo/ydB8T8qQfr/LEHDv2wByr9pwdB/aMHWv2dB3X9kgeM/Y4Hqv2LB8z9ewfh/XMH/P1wBx/+Xwc2/lQHUv5VB3z+Swea/joHsv4vB9H+IQfu/gwHA//4Bhn/4AYt/8MGO/+qBk7/mgZq/4wGhv+ABqX/cwbG/2MG4v9XBgEASAYfAC4GMAAXBkUAAgZcAOQFagDQBYIAxQWkAKsFtgCQBckAgAXkAGoF/ABWBRQBTQU2AUAFVQEsBW4BHgWMARQFrwH8BMIB2gTKAcEE2wGpBO4BjAT6AXoEEgJqBCkCUgQ6AkgEVQJDBHQCOQSQAi8EqgIfBL4CDgTQAvkD2wLbA94CyAPsArUD/AKWA/0CewMDA2YDEANSAx4DRAMwAy8DPgMTA0UD+QJPA9sCWAO+Al8DoAJnA3gCZwNOAmcDJQJnA/MBYAPAAVkDjwFWA18BVQMvAVUD+QBPA8YATgOaAFYDZwBYAzMAWAP5/1YDuP9LA3X/QQMt/zMD5P4lA6j+JQNm/h4DGP4OA9H9AwOG/fgCPv3uAvf85QKj/NACWPzGAhX8wwLE+7ICfPurAjv7qwLp+poCnfqOAlf6iQIB+nQCqPlcAlz5TwIV+UoCyfg+Ann4MAIt+CMC5fcbAqH3FwJg9xUCGPcNAs32AwKJ9v0BQvb1Afv17AG39eUBdvXiATT12wHw9NMBsPTPAXL0yQEu9L4B8fO4AcHzvAGU88MBZ/PHATnzygEM88wB3vLHAaTytwFu8qgBRfKkARbymQHs8Y8By/GOAajxhgGG8X4BYvF0AT/xZwEk8WIBC/FbAe7wUQHY8EgBt/A3AZfwIgF58BABVPD1AC/w1wAP8L4A8O+jANLviQC0720Am+9TAI3vRQB67zAAaO8bAFvvCgBD7+v/J+/G/w3vpP/n7nT/zO5O/7vuMP+e7gb/ge7a/mvutP5R7on+PO5j/jLuRP4t7ir+JO4O/hLu5f0B7r399O2a/drtaf297TH9qu0G/Zjt2vyE7av8cu1+/GLtUvxW7Sn8Te0E/Ent4vtJ7cb7R+2n+0Dtgfs57Vz7NO03+yvtEfsd7eL6Eu25+hLtmvoU7Xz6FO1d+hLtOvoM7RX6De33+Rbt4fkg7cr5Lu25+TztqPlH7ZP5Vu1/+V/taPls7VP5fO0/+YHtI/mH7QT5lO3s+Jztzvit7bn40e2z+O7tqPgJ7pj4Me6W+FHuivhs7nj4kO5t+KnuVvjB7jz45+4z+AvvIvgk7wf4Ru/z92zv4veV79T3we/H9/Hvv/cm8Lj3W/Cw95XwrvfS8Kz3CPGl90Dxnfdy8Y33l/Fx98fxXvf78U/3JvI192DyKveo8iv35vIj9yjzH/dy8x/3ufMc9/7zGfc/9A73ffQA98H0+fYH9fD2RvXj9oX11PbD9cP2Cfa69lb2t/af9rD26fap9jf3p/aG96T21fef9in4ovaC+Kj2zfih9hT5lPZh+Y32qPmA9u35cvY6+mr2hvpj9tX6XfYm+1n2e/tZ9tr7Y/Yw/GX2g/xl9uL8b/Y6/XL2jP1y9uX9dvY5/nb2iP5y9tf+b/Yl/2v2fv9x9tj/efYtAH32iACH9ucAlvZKAaj2rQG99gYCx/ZmAtn2zALx9hwD9vZsA/r2wQME9xAECPdlBBX3vAQk9xAFMPdqBUT3wwVW9xoGaPd7Bof34Aao90AHx/ecB+L37gf290EIC/iZCCb47gg++D8JVfiLCWj43QmC+DUKoviLCsT42grh+CUL+fh2Cxj50wtF+S4McfmBDJj50gy9+RsN3PlcDfb5nw0S+uYNM/ooDlP6ZQ5t+qYOj/rxDrr6NA/f+nMPA/u3Dy37/w9d+0cQj/uHELv7whDi+wQREfwyETD8VhFH/IcRa/y2EZD85hG2/BkS4vw/EgP9aRIq/aMSY/3REpD9/RK9/S4T8/1XEyD+dRNH/pETa/6wE5P+yhO7/tsT2P7wE/3+DBQq/yEUUv85FH//VhSy/2wU4v+JFBgAnxRMAKsUdAC6FKQAyxTWAM4U/ADPFCUB0hROAcsUcAHFFJYBxBTAAb0U6QG6FBcCuhRKArQUeAKvFKgCqRTbAp4UCQORFDcDgxRmA24UjwNXFLkDOxTgAx0UBAQFFDIE3xNRBLkTcQSmE6kEkBPbBHETCQVgE0QFQBNzBRUTlgX1EsgFyBLsBZUSDgZwEj0GPhJgBv8RegbMEaAGlxHGBl0R6AYlEQ4H7RA2B60QVwdpEHQHKxCaB+sPvweiD9oHXw/+Bx4PJQjPDj8Ieg5UCCcObAjVDYQIgw2dCC4NtQjaDNAIiAzrCDMMAwngCx4JhwszCSwLRAnXCl4JfQpyCSIKhAnMCZkJbAmmCRAJtQm3CMYJUQjJCe8H0AmRB9kJKwfZCdMG5gmABvcJKAYACtkFEwqCBR0KJAUbCtIEJQp7BCkKHgQlCsoDKAp0AycKGAMgCsMCHQpzAh0KJQIbCtcBGwqLARoKQwEYCvwAGAq4ABgKdwAaCjIAFArs/w0Kq/8HCmf/+wkg/+sJ3/7eCZ7+zQlg/r0JJv6uCfX9pgnF/ZsJmv2SCXf9jglP/YMJJv1zCQD9ZQnT/EoJpPwuCXz8FglP/PUIHvzNCPf7rgjU+5IItvt3CJv7Xwh8+0EIXfshCEX7Bggp++cHCPvBB+n6mgfN+ncHsvpUB5H6KQdn+vUGP/rCBh/6lgb3+WIGzvksBrb5Bgaa+d0Fd/mqBVr5fgU/+VUFJPkpBQv5AAXq+M8ExPiZBKL4ZgR/+DIEXfj/Azj4yAMR+I4D8vddA9n3MgO59/8CnvfRAon3qgJu93sCUvdLAjf3HgIc9+8BAffAAer2lgHU9mwBtvY6AZb2BAF99tgAa/ayAFn2jABL9moAO/ZHACn2IQAd9gEAFvbl/wz2x/8C9qr//fWQ//T1dP/m9VL/2fUw/831Dv/B9e/+w/Xa/sr1zP7R9bz+2/Wv/ub1of7p9Yz+8/V7/gf2dP4W9mb+IPZS/i32QP449iz+QvYS/lT2Af5q9vL9e/bd/ZP2zv2z9sX90fa4/fP2r/0T96T9K/eM/Uz3f/1193j9mPdq/b/3X/3f90z98Pcp/Qv4D/00+AP9Wvj1/H/44vyl+NH8y/jA/PP4sfwf+aP8SfmW/HL5hvya+XT8w/lk/O35VfwO+jv8J/oc/Ej6A/xt+u/7kPrX+7X6w/vi+rj7D/ur+zv7nvto+5P7kfuD+7v7dfvs+277Fvxh+zf8TPta/Dj7d/wf+4/8Afu9/Pz68Pz6+hL96Po6/dv6av3Y+o39yvqv/br63f24+gr+s/o5/rP6Z/6z+o3+rPqx/qL61v6b+vr+lvof/5D6Rf+N+mv/jPqT/4z6w/+X+vL/oPobAKT6RQCr+nEAtfqcAL36xgDJ+vMA1PoeAeH6SAHs+m4B9PqQAfn6twED+94BDvsHAhz7NwIw+2UCQvuTAlf7yAJx+/kCifsoA537UgOx+3gDvfugA837yQPe++8D7fsYBP77QQQS/GkEJfyPBDf8sARE/NYEVvwKBXj8NgWS/FYFo/yBBbz8sAXd/NMF8vzrBf38BgYN/SQGH/1BBjP9WwZF/XMGVf2OBmr9sQaI/c8Gof3nBrb9AwfQ/RoH5v0pB/b9PQcL/lQHJv5qB0H+fgda/oUHZ/6IB3H+kQeB/pIHjf6TB5n+owe1/rgH1v7EB+7+yAcB/88HGP/WBy//3QdH/+MHX//jB3H/3Qd//9oHkv/TB6H/yAet/8UHwP/EB9j/vwfu/8EHCgC/ByUAtQc3AK4HTACpB2cAoweBAJ0HnACYB7YAiwfNAHYH2wBeB+cATQf8AD0HEgEvByoBKAdLAR4HagEOB4EB+waXAesGrwHgBs8B1wbvAcUGBwKyBh4CoAY2AokGSAJvBlgCVAZmAjYGcwIhBoYCEwahAgMGvALxBdQC4QXuAtAFBwO4BRoDowUwA5gFTwN9BWADVAVjAzUFcwMTBX8D4gR+A7sEiAOaBJcDcASgA0oErQMsBMMDCQTWA9oD3gOwA+sDiwP/A1wDCgQmAxEE8gIYBLECFQRtAhEEMwIVBPIBFQSrAREEbQEVBCoBFwTpABoEsgAoBHEALQQsAC8E6P8zBKD/MwRY/zMEEP81BLz+KwRq/iIEIP4kBNH9HgR6/RMEKf0LBN78DQSS/AsEQfwEBPP7AgSv+wkEZ/sKBBj7BgTG+v0DdPr2AyP67wPN+eIDdfnTAyr50QPf+M0DivjBAz/4vgMB+MUDwffMA3/3zwM398kD7fbDA6/2yANv9skDKfa/A+X1uQOi9bIDVvWgAwv1jgPR9IgDmPSCA170egMu9HgDBPR4A9LzbgOl82cDgvNmA1nzXAMm80UD+vIzA9LyIQOk8gYDePLpAlPy0QIw8rgCEPKgAvrxjwLp8X8C2PFtAsrxXAK58UcCo/ErApHxEAKA8fMBafHQAVTxqwE/8YYBJ/FdARDxMwH+8A0B8PDpAOPwxgDb8KYA0vCEAMrwYgDB8D4AtPAUAKPw5/+X8Lz/h/CN/3XwWv9n8C3/VvD6/kLwxv438Jf+LvBr/iTwPv4e8BX+HfDu/R7wyv0d8KT9FfB3/Q/wS/0I8B79+u/p/PPvvPzs74/83e9a/NbvLfzW7wf81e/e+9LvtvvM74r70e9q+93vUPvc7yr74O8K+/Pv9/rx79P67O+o+vPvjPru72T65+87+u3vIPrs7/357u/f+f7vzvkJ8Ln5GvCp+S/woPk+8I35UPCA+WLwcvln8Fb5cvBB+YvwOvmb8Cr5qPAV+bfwA/nI8PD44PDm+Prw3PgS8dH4LvHK+FDxxvhz8cP4l/HA+LLxs/jK8aT47PGe+A/yl/go8ob4RvJ5+GjycfiG8mH4qPJX+NTyVfj/8lL4K/NQ+F7zUviN81D4t/NJ+ObzRvga9Ej4SPRE+Gr0MfiT9Cb4xvQk+PP0HPgj9RP4V/US+If1C/i99Qj4+vUL+DP2C/hv9g74q/YP+OH2Cvgf9w74XfcO+I/3BPjG9/73+ffz9yL43vda+Nj3nfjb99z42/cg+d/3Xvne95353Pfm+eX3Kfrm92366fe4+vL39vrt9zH76Pd0++b3r/vf9+z72fcz/N73cfzZ97L81ff6/Nv3Rf3j95b98Pfk/fr3LP7+93r+CvjG/hP4Cv8V+E//GPiW/xv43v8g+CkAKfhxAC74uAA0+AcBQfhUAU34oAFX+O4BZvg3Am74hAJ8+NsCk/goA6L4cAOr+MIDwPgRBNL4WATc+KAE6fjqBPf4MgUE+XgFEfnBBSD5FAY7+WkGWfm4Bm/5DAeN+WUHsvm7B9T5Dgjz+VUIB/qSCBL61Qgl+hcJN/pcCU/6rAlu+u4JhvouCpr6fgq/+swK5PoTCwH7ZQss+64LUPvwC237OAyR+3kMsfuwDMb76wzi+ycN/ftYDRL8jQ0q/MQNSPz8DWb8NA6F/HIOrvy2Dt388g4E/SwPLP1sD1r9og+B/cwPnv36D739IxDb/U4Q/f11EBv+khAx/r4QVv7rEIH+CBGa/i4Rv/5fEfL+iREc/7YRTv/gEXz/9BGX/xASu/8yEuj/RhIHAFoSKABsEkoAcBJgAHoSfACLEqEAmBLDAK0S8ADFEiMB2RJSAe4ShAH9ErEB/xLWAQQT+gEMEyYCCRNLAv8SZwL3EogC7RKoAuASyQLYEu4C0RIVA8wSQwPPEngDzxKrA8US1wO3Ev8DqBIoBJgSUgSJEn0EcBKgBE8SvAQrEtYEBRLxBOYREwXHETYFoxFVBYoRgQV4EbUFWxHgBTsRCQYgETkG/xBjBtMQhQamEKYGdhDFBjwQ3Qb8D+4GwQ8HB4sPJgdTD0MHGw9lB+QOhQepDqMHcA7FBz0O7QcIDhQIzA01CIgNUAhDDWkI9wx7CKUMiAhRDJYI+QufCKULqghbC8IIDQvVCL4K5Qh7CgUJOAoiCeoJNQmiCU0JXgloCREJegm8CIMJYwiICQkIiwmrB4oJUQeKCQAHkwmuBpkJVwaZCQYGoAm/Ba4JgAXCCUEF2Qn7BOMJsgTrCXAE9wkiBPcJzQPuCX0D5wklA9cJ0QLLCYwCywk+Ar8J8gG0CbUBtwl4AbcJPgG3CRIBxAnhAMkJpgDBCWwAuAksAKYJ6f+RCbL/gQl3/20JO/9VCQj/QwnT/isJo/4UCXz+BglR/u4IL/7eCB/+3QgB/ssI3f2uCMX9nAil/YAIf/1ZCF39Ngg4/Q0IGf3lB/z8vwfa/JIHwPxqB6/8SweZ/CIHjfwFB4388QZ//M0GcvyqBmT8hQZP/FcGPvwsBib8+wUE/L4F7fuLBdT7VQWy+xgFqvvyBJ37yQSB+48Ee/ttBIP7WAR8+zUEbvsJBFr72QNJ+6sDOPt+Ax77RQMA+w4D6frbAs76pgK1+nECoPpDAoz6FQKC+vMBe/rUAW76rwFd+okBT/pkAT/6QQEu+hsBHPr1AAr60ADz+agA2vl8AML5VQCp+S0AkPkGAH755f90+c3/a/m5/2P5pf9a+ZL/T/l7/0b5av9E+V3/OPlK/yP5Lf8V+RX/B/n//vT45f7l+M3+1/i4/tD4qP7U+KP+1fic/tj4lP7f+JL+6fiS/vT4kP72+Ij+7/h0/u34ZP7t+Fj+7PhH/u/4O/70+DD+9vgi/gD5Gf4I+RH+FfkK/iz5Df46+Qf+RPn9/Vz5//1v+f39ePnu/YP54v2T+dr9mPnH/Zj5rv2d+Zr9q/mN/br5gv3J+Xf94fly/QD6d/0Y+nL9LPpq/UH6Yf1P+lP9X/pF/XL6O/1/+in9ivoV/ZT6Af2g+u38s/ri/Mr62vze+s38+frJ/BH7wPwn+7b8Rfu1/GD7r/x0+6P8jfub/Kf7k/zA+4z82vuD/N/7afzm+0/8B/xO/CP8Sfw3/Dv8Wfw9/Hv8PvyT/Db8tvw4/Nj8Ovzt/C/8Cv0q/Cn9KvxF/SX8Yf0i/Hr9GfyW/Rb8v/0e/Nv9G/z1/RT8Hv4c/D7+HPxj/h/8lv4x/Lv+Nvze/jf8Dv9H/DP/SfxR/0X8c/9F/JP/RPy4/0X82v9F/Pn/QfwoAEv8WABY/H8AXPyrAGP82gBu/BABf/xHAZL8cAGW/I4BjfyvAYz82AGP/AcCl/w0AqD8YgKo/IwCrvytAqr81gKv/AkDvfw5A8r8agPY/JwD6PzDA+/88gP8/B4EBv06BAP9WQQE/X4ECv2jBBL9yAQb/ecEH/0KBSf9NwU9/VsFSP16BU/9oQVh/cUFcf3lBX79BgaM/RcGi/0oBo39SAae/WIGq/13BrX9jwbD/Z8Gyf2yBtT9zQbp/dwG8/3sBgD+CQcb/h4HMP4vB0T+PwdW/kEHXf5EB2n+TQd4/k0Hgv5OB5D+UAee/ksHqv5OB73+UAfR/lEH6P5cBwj/Xwci/1cHNP9YB0//VAdn/0MHdP85B4j/Lged/xsHq/8RB8X/Dgfl//0G+f/oBggA3QYjANIGPgDMBmAAxgaEALcGnQCrBrsAnQbWAIAG4gBmBvUAVwYQAUAGJQEmBjkBDQZMAfUFYgHhBX0BxgWSAasFpwGdBcoBhwXlAWYF+QFHBQ4CIQUeAvkELQLWBEMCqwRRAn8EXwJUBG4CJAR7AvEDhgK8A5ICiwOhAl0DtwIvA8wCAwPkAs8C9QKMAvoCVAIJAxsCGgPUAR4DkAElA04BLQP8ACkDrQApA2oANgMoAEMD3/9LA5z/WANY/2UDDf9tA8L+dAN4/n4DKP6BA9X9gQOG/YcDNP2IA978hQOC/H4DL/x+A+L7hQON+4QDO/uFA/b6kgOq+pkDVfqWAwX6mgO6+aEDa/mjAxb5nQPA+JcDb/iVAxn4jgPA94EDcfd+Ayf3fgPc9n0Dl/Z/A1b2hAMV9ocD1fWIA5H1hQNF9XYD+/RnA7f0XANu9EoDKvQ5A+/zLwOt8xsDc/MNA0nzCwMZ8/8C4vLrArLy2QKG8skCWfK0AjDynwII8okC4/FzAr3xWAKU8TYCaPEOAkbx7AEq8c0BBfGjAefwfQHd8GYBz/BKAcDwKAG68A4BsPDuAKXwygCh8KsAlPCBAITwUgB18CIAYvDu/1TwvP9N8I//RvBi/0XwOf9D8A7/QPDh/kPwuf5F8I/+R/Bm/kzwPf5M8A7+UfDl/VPwuP1H8H79PPBE/TvwEf008Nv8LfCk/DLwePw+8FP8QvAm/Efw/ftY8N77YfC1+2nwjft68HD7fPBB+3XwCvt58N/6fPC1+nrwhfqB8F/6h/A3+orwDvqV8O35pfDS+bPwtvnD8Jv51fCG+eLwavnu8FD5AfE9+QzxI/kW8Qj5IPHv+CTx0Pgq8bX4O/Gk+Ejxj/hW8X74afFx+H/xZ/if8Wj4wPFr+NXxY/jl8VX48/FF+AvyP/gn8j74NfIu+ELyHfhb8hn4c/IT+IfyCvih8gT4vPIB+NXy/ffz8vv3HPMF+ELzDPhg8wv4gvMM+KLzDvi38wL42PMC+PvzBPgP9Pb3KvTv90308Pdn9On3ivTp97r09vfl9P33EfUF+EX1Ffhx9R34lPUb+Ln1Gfjc9Rj4AfYW+Cf2FfhL9hL4cfYS+Jr2EvjA9hH46PYR+BL3EfhG9xz4g/cw+Lr3PPjp90H4GfhG+Eb4Sfhx+Ej4nfhG+Mn4Rfj3+Ej4I/lG+FD5RviC+Uv4s/lN+Oz5Wfgs+mj4Xfpr+Jr6dvjb+on4BfuD+Db7g/h0+5D4ofuN+NX7kPgV/J74Sfyh+H/8pfiy/Kf44vyk+CL9sPhp/cT4qv3S+PD96Pgx/vb4bv7++LH+Dvns/hb5Iv8Z+Vr/HfmS/yP5yf8n+QEALflFAD35jABQ+cwAXfkVAXT5ZAGQ+acBofnnAa/5KAK9+WkCy/mvAuH57ALs+SUD9PlpAwf6pwMV+uIDIvooBDf6bARL+rAEYPr8BH76RgWa+osFsvrPBcn6GAbm+l8GAfugBhb74QYt+x0HPvtLB0L7hAdT+8UHa/v/B377Qwib+5EIw/vXCOT7GgkB/FwJIPyYCTj81QlT/BEKcPxGCoP8egqZ/LUKtfzqCsr8Gwvh/FQL/PyICxX9uwsw/fILTv0oDGv9XgyL/ZgMrv3TDNX9EA3//UANHP5rDTb+mA1T/rcNZP7TDXL+/g2Q/igOr/5RDs7+eg7w/qAOEP/MDjb/+g5f/x0Pf/9DD6X/aQ/M/4EP5f+YD///sQ8eAMcPOQDaD1UA8w94AAwQnAAeELwALRDYADwQ9gBOEBsBaRBIAYEQdQGLEJYBlxC4AaUQ3gGoEP0BohASApwQKwKhEE4CohBwApsQiwKZEK0CnxDWApsQ+AKZEB4DmxBHA5cQbQOSEJMDiBC1A3cQ0QNoEPIDWhATBE0QNwRAEFwEJRB3BBAQlgT/D7sE4A/UBMIP7wSqDxEFlQ85BYQPZQVpD4cFRQ+jBSQPwwX8Dt4F0g74BaoOFQZ+DjAGUQ5KBh0OXwbjDW8GsA2IBoMNpgZVDcUGKw3rBvgMBge7DBoHhAw1B0kMSwcIDFwHzgt2B5ILjgdLC5wHBQupB8EKuwd5CsgHMgrWB/EJ6wexCQAIcgkWCDMJLgjxCEAIqghQCGMIXAgUCGEIyAdpCIEHdgg5B4AI7waHCKAGighVBo4IEwacCM0FpAiJBa4ISwW8CAQFwgi7BMIIdgTFCC8ExQjsA8kIrQPPCGYDywgfA8UI2wLBCJICtAhIAqcICgKiCNABoAiWAZwIYwGcCDIBnAj4AJEIuwCACIQAcQhPAGUIGwBVCOf/RAiy/y8Iev8TCEH/9QcX/+EH7/7PB8X+tQek/qQHg/6RB1j+bwc3/lQHIv5DBwb+KAfs/QwH0f3uBrL9yAaU/aAGeP14Bl39UQZH/SsGM/0EBh/93QUR/boFCv2aBQH9eAXy/E8F7PwtBez8EQXd/OIEzPyyBML8iQSy/FsEpfwsBKD8BASW/NkDjfyuA4n8iAOD/F8De/w0A3j8EQN5/O8CdfzKAnH8pAJw/IQCZvxZAlb8KwJF/PoBMfzKASr8pgEc/HsBBPxKAQT8LwEB/BQB8PvpAO/70QDt+7sA5vueAOH7hgDN+2AAuPs6AKv7HgCP+/D/efvO/3v7w/9t+6v/XfuQ/1n7hP9M+3D/Pvta/zT7S/8n+zr/Hvst/xX7IP8N+xX/BPsN//L69/7f+ub+1frb/sP6yf6z+rn+rPqy/qD6p/6a+qH+m/qk/pf6nv6U+p3+nvqn/pv6o/6J+pD+f/qF/n76gv51+nr+cPpx/m76bf5o+mT+ZPpc/mr6X/5w+mL+cvpf/nX6XP58+l/+g/pf/oj6Xf6M+lr+ivpT/oj6SP6D+j3+gvox/oP6Kv6C+h/+gPoU/oX6Dv6P+g7+m/oP/qf6Dv6s+gj+uPoH/r36Af66+vD9uvri/b/62v3H+tT91frT/dX6xf3V+rX95Pqy/ej6p/3v+p79Bfuj/RX7of0j+579Nvue/T/7lv1M+5D9V/uI/WH7f/10+379ePtt/XL7Vf2C+0/9k/tL/aT7R/2/+0v90PtH/eL7Qv3++0X9FPxE/SX8Pf02/Db9SPwv/WP8MP11/Cn9g/wb/Zb8FP2q/Av9wvwH/eX8Df0G/RH9Iv0P/UL9Ef1j/RL9hf0U/aT9Ev3H/RX96P0V/QT+Dv0j/gr9RP4I/WD+Af18/vf8nf71/MX+9vzw/vz8GP/9/ET/Af1z/wj9nP8K/cL/B/3r/wb9FAAG/ToAA/1fAPz8iwD9/LsAAf3kAP78EQEA/T4BA/1sAQT9oAEL/dEBEf0EAhf9OQIg/WkCJf2aAiz90AI2/foCNv0jAzT9UQM4/XcDNv2fAzT9ygM4/fUDO/0lBEf9WwRW/YkEYf2xBGb92wRw/Q0Ff/05BYz9YAWW/YgFof2nBaX9wgWl/eMFr/0CBrj9HQa9/T0GzP1gBt79egbo/ZEG8P2yBgj+1gYg/uoGL/7/Bj3+DgdJ/hgHUf4oB2L+Ngdx/jcHd/49B4L+SgeZ/lQHrP5fB8P+bAfe/nQH9/53Bwv/ewcj/4QHQf+EB1n/fgdr/3YHfv9tB5D/aAeo/18Hv/9QB9D/SAfr/0YHCgA8ByMALAc6AB8HUgAeB3cAGgecAAcHsQD1BskA5QbkAM8G+QC3Bg0BnwYiAYgGOgF3BlkBXgZxAUEGhgEoBp4BCga1AfUF1gHgBfgBwQUQAqcFLwKHBUcCVAVRAikFYwIABXcC0gSGAqsEoQJ/BLgCSATDAhUE1ALkA+gCrgP5An4DEANSAy0DIQNFA+ECUQOjAl0DYgJqAx4CdAPaAX4DkAGFA0MBhwP9AJMDuACfA3AAqgMvALsD6//KA6f/2wNr//MDI/8ABM3+/wN+/gQELf4JBNf9BwSC/QcEMf0LBOT8EwST/BcEQfwYBPD7GwSg+x4EVvsmBA77LwTG+jkEe/o+BC36PgTc+TwEjPk3BDT5KwTi+CIElvgfBET4FATy9wQEoff4A1f37wMY9+8D2PbsA5H24QNN9tYDD/bNA831vwOG9asDQfWVAwD1fwPE9G4DhvRYA0X0PAMF9BwDxPP6Aorz3QJd88kCMvO0AgXzmgLc8oECrfJgAn3yOQJX8hoCMPL2AQjy0AHj8agBt/F3AZTxSwGA8SoBZ/EDAVHx2wA/8bUALfGLACPxZwAc8UIADvEVAATx6P/68Ln/7fCF/+bwVf/j8Cb/3PDz/tbwvf7V8Iz+3PBg/uDwMf7j8AD+7fDU/fPwof398HT9D/FP/RnxH/0j8fD8NPHG/DTxjPw38VX8Q/El/Erx8vtX8cP7Z/GZ+3PxavuH8UT7m/Ee+7Lx+vrE8dP6x/Gd+tbxdPrz8Vn6//Eu+gzyBfoh8uX5K/K6+TXykflI8m/5WvJQ+XXyO/mA8hj5ifLw+KTy3vi88sr4y/Kv+OPynfj78o34DPN2+BzzXvgt80z4Q/M++FfzMPho8x/4ffMT+JTzDPis8wX4wfP+99bz9vfw8/T3CPTy9xz07Pc49O/3U/Tw92P06Pd09OL3ifTf95703ve19N/3z/Tl9+X04/f69OP3GPXt9zL18/dI9fT3aPUA+Ib1Cvia9Qr4tfUS+NX1H/jv9ST4AfYj+Bn2J/g19jH4UvY6+HH2RfiU9lb4r/Zd+Mf2YPjo9m74DPd++DD3jfhN95f4aPed+IX3p/ie96v4ufew+Nn3vfj098H4E/jL+DX42PhN+Nr4dPjp+KL4AfnB+Ar55fgV+Qv5JPkk+ST5Rfkt+Wv5O/mI+T75qPlF+c35UPnw+Vr5G/po+UX6ePln+n/5iPqD+a76j/nb+p75BPup+Sf7sflM+7b5ePvE+aL70PnE+9L55vvV+RH83/k6/Oj5ZPzy+Yz89vmz/P356fwR+hz9IvpJ/Sz6ev04+qv9Rfra/VL6B/5a+iz+Wvpc/mb6k/53+sD+fvrv/oj6I/+W+lP/oPqC/6f6tP+y+u//x/ooANj6WQDh+pMA9PrMAAT7+QAL+y0BFvtdAR/7jgEm+8oBOvsDAkv7OgJa+3MCavuqAnj76AKP+ygDp/tgA7b7nQPL+9MD2Pv9A9z7PATy+3oECPyuBBb87AQs/CwFRfxjBVb8nAVp/NYFfPwNBo38Rgah/IIGufzBBtP8+Qbo/C4H9/xgBwf9lgcb/c0HMP0DCET9OQhZ/WwIav2gCH/93Aib/RMJtP1DCcf9dwne/awJ9v3kCRT+Fgoq/kEKPf5zClb+ogpt/ssKf/74Cpf+IAuq/kkLwP58C9/+pQv5/skLDf/7Cy//KAxP/1AMav90DIT/mAyd/7oMuP/aDNH/9Qzl/xMN//8yDRsASg0yAGQNSgCKDXEArA2VALsNpwDPDcAA8Q3pAAUOBAEUDhwBKw4+ATYOVAE8DmcBSg6EAVcOoAFlDr8Bcw7gAXoO+gGKDh8Clw5BApUOWAKlDn8Csw6nAqkOuAKvDtkCuw4DA7MOGgOsDjIDqQ5PA58OZwOYDoQDkg6jA44OxQOIDuUDdw79A3MOJAR2DlEEZg5tBFsOjwRQDrIENg7JBBsO4QQDDvwE5g0UBcwNLwWqDUQFhw1ZBWwNeAVNDZMFJA2nBQMNwwXrDOoFywwKBqMMJAZ2DDcGRwxLBh4MZgbuC30GsQuFBoMLnQZXC7gGGwvGBu4K4QbECv8GhQoMB1AKHwciCj0H5AlKB6QJVQdsCWgHMgl5B/kIiwe6CJYHdgifBzkIrQf7B7gHtQe+B3AHwgcyB8wH+AbcB7wG6Ad+BvIHRAb+BwoGCQjIBQwIggUJCEMFCggABQoIuwQFCH8EBwhABAUI+wP7B8ED+weHA/gHTQP1BxUD8gfTAuMHmQLZB2oC2gczAs8H+QHCB8UBtQeJAaIHUQGMBxwBegfnAGYHtQBSB38ANwdPACIHKAAQB/j/9QbO/94Gsf/QBo3/uwZi/5oGOv97Bhz/Ywb6/kcG1P4hBrb+Awaa/uQFf/7DBWf+owVF/ncFLf5SBR/+NwUE/gwF8v3lBO79zQTh/aoE1f2HBM79ZQTA/TwEtP0TBKP95AOa/bwDlP2WA4j9ZwOJ/UgDj/0rA4H9+QJ+/dMCgv2yAnz9iQJ+/WcCgv1FAn/9HwJ8/foBd/3QAXj9rwGB/ZYBd/1qAWr9OwFr/RwBbf3/AGr93gBm/bwAY/2dAGH9fwBh/WQAZ/1SAGb9OQBY/RQAT/32/0n93f89/b7/MP2g/yr9if8q/Xv/Jv1q/x/9WP8b/Ur/Gf0+/xH9L/8G/Rz//fwQ//b8BP/s/Pf+3/zp/tj84v7X/OH+0fzd/sP80f61/Mf+sfzG/qz8xv6d/Lz+kvy2/o38uP6F/LX+fPy0/nX8tf5u/LX+Zvy0/mD8tf5Z/Lb+Tvyy/kL8r/43/Kz+MPyu/ir8sf4i/LH+G/yx/hz8u/4Y/L/+C/y7/gP8uf7++7z++vvA/vb7w/7p+73+3/u7/uL7xf7i+8r+0/vC/sr7v/7L+8b+w/vD/rX7u/6v+7v+qvu5/qX7uP6i+7n+nfu4/pn7uP6R+7L+g/un/n77o/57+6H+dfue/nj7of50+57+avuT/mb7j/5h+4v+XPuD/lr7f/5f+4H+Y/uC/mT7gf5j+3v+Z/t6/mP7cf5a+2L+V/tY/lz7Vf5d+07+X/tH/mT7Qv5t+0D+d/s+/oH7O/6I+zb+kPsx/pP7Jf6T+xX+m/sN/qr7Cv62+wT+v/v6/cv78/3c++/96fvl/fP72P0F/NT9FPzK/SD8vf07/L/9Vvy9/Wn8tf1//K79k/yk/af8m/29/JL90/yI/e/8gv0G/Xf9HP1r/UH9bf1d/WT9ev1c/aT9Yf3A/Vj92/1L/QH+Sf0g/kD9RP46/WT+Mf2C/iX9r/4m/db+IP3z/hL9Jv8Y/VP/GP16/w/9qP8R/db/D/0BAA39KgAH/VYAA/2NAAv9tQAD/dgA9/wQAQD9PgEA/WYB9/yWAfr8vwH1/OkB8/wcAvr8SgL6/HUC/PynAgP90wIG/f0CCP0rAw79VgMV/X0DF/2nAx/91AMp/fIDKf0aBDH9RQRA/V8EPf19BEH9pwRV/cYEXf3kBGb9BgV1/R4FfP02BYb9TgWS/WcFnv2BBa79kwW7/akFyf27Bdj9zAXo/eEF/P3vBQ3+/AUe/hMGOv4lBlP+KwZj/jUGeP5ABpD+RAaj/kEGsf5KBsz+VQbp/lUG/f5VBhT/UgYo/00GOv9SBlz/WAZ7/08GkP9PBq7/UgbQ/00G6/9EBgQAPAYeADUGOwAsBlgAHQZuAA4GiQAABqQA6wW7ANQF0ADBBesArQUGAZkFIgGCBT0BbwVdAV8FhAFIBaMBJQW3AQIFzwHlBOsBvwQBApgEGAJ0BDQCRQRHAhQEVgLlA2wCtQN/AosDmgJiA7kCLQPMAvoC5ALIAvwCiQIJA1ECHAMbAjMD3QFEA5oBUgNYAV8DFwFuA9cAgQOSAI4DUQCgAxIAsgPK/78Dhv/NA0T/4AP8/usDtP72A2r+AgQf/gcE2/0XBJn9JgRM/SwE+fwpBKr8KwRj/DMEHPw6BNH7PASD+zwEO/s9BPT6QASr+j0EYPo6BBn6NwTQ+TIEgvklBDT5GATv+BAEovj/A1b47AMZ+OgD2PfdA5H3ygNV978DFvexA9L2mQOJ9nsDRfZfAw/2TwPY9TwDl/UcA1v1AAMk9eQC7PTGArP0pAJ29HoCQvRYAhP0OQLc8w4CsvPsAZPz1AFr868BRfOLASjzbgEE80UB2PISAbTy5wCV8rsAdvKNAGHyZgBI8jkAMPIIACby5/8X8rz/+vF//+3xUv/p8Sr/3/H8/uDx1P7g8ar+2PF1/tjxR/7f8R7+4PHu/d3xuP3j8Yn96fFZ/efxIP338ff8C/LT/BDyoPwh8nX8OfJS/EbyI/xa8vz7avLQ+3XyoPuR8n/7ovJT+63yI/vK8gP74vLf+vfyuvoM85b6H/Nu+jvzUPpP8y36XvMF+nzz7PmY89H5svO2+c3znfne83v59vNh+RD0TPkh9C35N/QU+Uz0/fhh9Ob4gvTc+J300Pi39MH41PS5+Oz0q/gI9aT4IfWd+DL1jPhJ9YL4YfV8+Hv1efib9X74sPV2+MP1b/jj9Xb4/fV4+A/2dPgq9nn4SfaC+GD2hfh49of4l/aT+Lb2ofjQ9qj45fas+Pb2q/gK96/4J/e9+ET3yvha99H4b/fa+If34/ik9/L4w/cD+eH3FPn59x35C/gk+ST4Mfk6+Dr5TPhB+Wr4UvmG+GP5oPhx+b34g/nV+I/56viY+Qv5rvkp+cD5PfnJ+Vb51fly+eb5jPn0+aL5APq6+Qz61PkZ+uj5IPr++Sr6Fvo3+i76QvpJ+lD6ZPpd+oL6bvqk+oL6vfqN+tf6mfrs+qD6/vqi+hn7rvo0+7n6TvvD+nH71fqT++b6r/vy+sr7/Prk+wP7/fsK+xL8Dfss/BL7UPwj+278LPuJ/DP7svxH+9j8Vvv1/F37Ff1n+y39aPtJ/W37bv15+4z9gfuv/Yr71/2Z+/X9nfsY/qX7Pv6y+1z+tft//rz7o/7D+8f+y/vy/tr7Gf/k+z7/6/tu//37mv8L/ML/FPzp/x78CwAf/C8AI/xbAC/8gQA2/KsAPvziAFX8FQFm/DoBavxjAXH8lgGD/MYBkPzvAZn8IQKo/FICtvx7Ar38rgLN/OIC3/wUA+38RAP8/G0DAf2aAwv90AMf/fwDJ/0tBDb9ZwRO/ZUEWf3MBG79/wR+/SQFgf1cBZn9kAWr/bAFqv3jBbz9GAbR/UgG4v2CBv39sQYN/uAGHP4bBzn+RgdF/m8HUv6kB2v+0Ad8/vsHi/4lCJz+UQiu/oEIxf6qCNf+zQji/vUI9f4fCQr/Swkg/3MJNP+YCUj/vgld/+cJdP8QCo//OAqn/1sKvP97CtH/mArh/7MK8v/QCgYA6woYAAwLMwAzC1MAVAtwAHALiACLC6AApgu5AMIL1gDTC+cA4Av2APsLEgEWDDIBKwxMAT8MZgFUDIQBaQyhAXcMuAGEDM8BlAzrAaIMBgK0DCUCyQxKAtoMagLhDIIC4wyWAugMrwL0DM0C9wznAv4MBAMFDSMDAg05AwUNVgMSDX4DFg2fAxINuAMKDc8DCA3sAwMNCgT7DCQE/wxLBAENcQTrDIQE3QycBNMMuwS/DNIErQzqBJYM/wR+DBQFcgw2BWUMWQVQDHYFOQyQBSUMsAUPDM0F5wvbBcIL7AWmCwcGgQsbBlsLLgY4C0QGDwtVBusKbQbLCokGowqdBnYKrgZJCr4GHgrSBvQJ5QbGCfgGmwkKB2wJGwc8CSkHDAk6B9YIQwebCEcHZghRBzMIXAcDCGkH0Ad0B6AHggdxB5EHPQeYBwUHmgfMBpwHjgaZB1UGmQcfBpwH4wWWB6sFlQd3BZUHPgWRBwoFjwfXBI4HnQSEB2oEgAc9BH4HBARzB88DZgefA2AHaQNSBzADPwcCAzUHzAIhB44CBQdcAvEGLQLgBv0BywbTAboGpwGmBn4BlQZbAYQGMAFtBgcBVAbdADcGrwAYBogA+wViAN0FPQDBBRkAowX4/4QF1/9lBbj/RAWc/yUFhP8KBWn/6ARM/8MEOv+nBCj/iQQU/2cEBP9KBO/+JATW/vgDyf7XA7v+tAOk/ocDnf5nA53+TwOT/isDjf4JA4v+6QJ//sICfv6jAoL+iQJ7/mMCcv47AnH+GgJu/vYBZv7PAWD+qAFp/pABbf51AWn+UQFw/jkBdf4fAXX+AAF7/ugAd/7GAHX+qAB+/pUAeP5zAHH+UgB4/kEAfP4sAHv+FAB3/vn/d/7k/3v+1P91/rz/dP6o/3r+nv94/o3/eP5//3T+cP9x/mL/eP5f/2r+SP9a/jH/YP4x/1n+Jf9R/hj/WP4c/1b+Gf9W/hn/Vv4Z/0n+Dv9H/g3/Rf4N/0H+Df9C/hL/Ov4Q/zP+Dv80/hf/Jv4Q/xj+Cv8c/hf/FP4X/wT+EP8H/h7/Dv4t/wD+LP/1/Sr/8v00/+v9Of/h/Tv/2P0+/9D9Qv/K/Ur/wP1P/7L9Tv+u/Vb/q/1i/539Yv+P/WL/jP1t/4v9eP+C/X//ev2E/3H9if9k/Yv/Vf2L/0n9jP8+/Y//NP2T/yX9kP8V/Y//D/2W/wf9mv8A/aD/+vyl/+z8pP/i/Kf/3fyt/838p/+7/KD/rvyd/6X8nv+h/KP/lvyg/4r8nP9//Jf/cPyP/2n8jP9k/Iz/XfyL/1z8jP9S/IX/Sfx8/0j8fv8+/HP/NPxp/zT8Zv8p/Fn/IvxO/yX8TP8f/ED/Gfw0/xz8MP8b/Cb/Hvwf/yf8Hv8l/BH/IPwA/yP89f4p/Oz+Lfzh/jT81/47/M3+QvzC/kj8tP5T/Kv+XPyd/l/8i/5t/IH+g/x//pT8d/6e/Gb+q/xY/sD8Uf7X/En+4fw3/vL8KP4I/R/+Gf0P/i/9A/5I/fr9X/3u/Xf94f2P/dT9rP3M/dD9yv3p/bz9Bv6v/Sr+rv1I/qH9Zv6W/Y/+lP2y/o390f6B/fD+dP0U/2v9Ov9n/V//Xf2G/1r9tf9c/dv/Vv0BAE/9KgBM/U4AQv14AET9pwBF/coAQP3yADv9FQE3/TkBMP1mATb9jwE3/bUBN/3kAUD9CgJC/SwCQf1UAkX9eAJL/Z8CUf3CAlb95AJa/QkDY/0mA2f9PgNn/V0Dbv2BA3z9nwOF/bkDjf3UA5f98wOn/RAEtf0pBMP9RATU/VwE4v1zBPL9iQQB/pYEC/6hBBX+tQQo/sYEOv7XBEz+6gRj/vsEev4MBZL+HgWs/igFwP4pBcz+MwXi/k4FC/9fBSz/XwU9/2UFU/9pBWv/ZgV8/2cFk/9vBbH/dAXO/3cF6/96BQgAewUmAHQFPQBxBVgAcwV6AG0FlgBjBa8AWQXKAEoF4QA+Bf0AMgUaASEFMgETBVEBAgVtAe4EiAHaBKYBwQS+Aa0E3QGYBP0BdgQRAlgEKwI8BEgCFARbAucDagLBA4ECowOhAn4DvAJVA9QCMAPyAgADBgPMAhQDnQIsA2wCQQM+AlsDEgJ2A9cBggOgAZUDagGqAykBsgPvAMMDuwDZA38A6ANCAPYDBAACBMX/DQSC/xQEQP8bBAv/MATT/kEEi/5ABEn+RwQI/ksEv/1IBHr9RwQ0/UUE9fxIBLj8TQRx/EcEJ/w8BOX7NgSh+y8EX/soBCL7JATh+hoEm/oKBFr6/wMY+u8DzfnWA4r5wgNP+bQDDPmdA8n4hAOF+GcDQvhLAwv4OQPN9xsDk/cCA2f38wIx99oC8/a1Arz2lQKA9nACRfZIAg/2IwLg9QQCtvXnAYX1vwFS9ZMBIfVqAfv0SAHX9CUBrvT8AI301wBu9LQARfSCABz0UQD68yMA2/P1/8Dzyv+p86H/lPN3/3/zS/9l8xn/UPPp/kPzv/4585T+MvNt/i3zRP4m8xj+GfPl/Q7zsf0M84X9DvNa/Q/zL/0Y8wf9IfPi/CPzsvwm84L8LfNW/DXzKvxB8wH8VPPh+2vzwPt/8577kPN5+5jzSfuk8x/7wPME+9Xz4vrf87b68POR+gL0bvoW9E76MPQx+kn0Fvpo9AP6g/Tr+Z300vm99ML50fSn+eD0iPn69HL5EfVc+Sv1TPlC9Tj5U/Ug+XT1GPmO9Qz5pfX9+Mr1/vjo9fn4Afby+CP28/g79uz4Uvbm+G725fiG9uH4n/bh+Lb23vjI9tj44/bc+AD34vgZ9+j4Mffq+Ez38/h09wf5kfcV+aj3G/nA9yL50vcm+er3LvkL+EH5I/hM+Tv4WflQ+GH5Y/ho+Xz4d/mR+IL5rPiT+cv4qfni+Lb5+fjE+RH51Pki+d75Pfny+Vr5B/pv+Rb6hvkm+pb5MPqi+Tb6tflC+sn5T/rc+V/69vly+hH6iPoq+pv6P/qs+lL6uvpn+sr6fvrc+pD66fqe+vP6s/oD+8T6DvvT+hb76fop+/z6NvsI+z37IvtQ+zj7YftI+2r7XPt4+237gvuB+4/7l/ue+6j7qPu9+7b70/vD+977xvvr+8v7/vvV+w782/sf/OL7OPzy+1L8Afxj/Af8d/wP/JD8HPyk/CX8tfwq/M38NPzk/D389/xC/A/9TPwm/VP8Mf1P/EL9UPxh/V/8gv1u/Jv9d/yy/Xv8zv2F/O/9kvwH/pf8I/6g/Ej+r/xf/rH8bf6o/IL+qPyZ/qj8tf6u/Nv+vPz9/sb8GP/K/D3/1fxn/+b8hv/s/KX/8PzK//z87P8B/Q4ACP0zABH9TgAR/W0AEv2PABn9rgAb/dgAKf0EATb9IQE0/UwBQf19AVP9oAFZ/ckBY/34AXL9JQKC/UsCif1lAoL9ggKB/agCif3QApD9+QKb/SMDp/1RA7X9gQPG/acDzv3NA9f9+QPk/SEE7/1PBAD+ewQP/qAEF/7BBBn+4gQg/gcFKv4sBTT+UgU+/n0FT/6gBVn+wwVk/vIFev4aBov+PQaW/mUGqP6LBrj+sQbK/tQG2P7vBt/+Cgfo/iYH8v5HBwH/bQcV/44HKP+wBzr/0AdM//EHX/8TCHX/MgiI/1IInf9zCLT/jAjD/6cI1//ICO//3Qj//+8ICwAGCRwAHwkyADgJRQBNCVgAYwltAH4JiACcCaYAvQnGANYJ4gDtCfoAAAoUAQ8KJgEbCjcBKApLATIKXQFACnMBUQqOAWEKpwFvCsIBgQrgAZQKAAKfChsCrgo5Ar8KWwLICnUCzgqOAs8KpALLCrcCzgrPAtYK7wLWCgkDzwobA8wKNAPMCk8DxQpnA8gKiAPLCqsDwQrDA7sK4AO3Cv8DowoQBJEKJASECj0EbwpRBFgKYwRGCnoEMQqQBB0KqQQHCsEE8QnXBNoJ8QTICQ0FtQkrBZgJPQV2CU0FVAlcBS8JagURCYAF8giSBcUImQWcCKEFdwixBVQIwgUyCNMFCgjeBecH7wXIBwMGnwcNBnkHGgZOByIGGwchBu8GJgbFBi4GlQYuBmMGLAYzBisGBAYrBtMFKAakBSUGfQUrBlQFLgYrBS8GAgUvBs0EIgacBBoGcAQUBkAECQYNBPsF2gPrBa0D4AWEA9cFTwPCBRsDrQXzAqEFzwKZBaoCjwWBAoAFVgJsBTACXAUGAkYF2gEtBbQBGgWLAQIFYAHlBDQByQQRAbEE7gCZBMUAeASkAGAEjQBPBG4ANgRRABwENgADBBcA5AP8/8kD4f+rA8D/iAOl/2kDjP9IA3H/JgNV/wIDPv/hAjD/xgIi/6sCFP+QAg3/egL//lwC8P49Auj+IgLi/goC1/7pAcn+xwG9/qcBtP6GAaf+YwGg/kUBnP4qAZr+EAGZ/vYAlP7aAJP+vwCU/qgAk/6NAJf+egCd/mYAl/5IAJb+LwCc/hsAlP79/43+3/+S/sz/k/64/5L+of+T/o//lP58/5n+bf+j/mT/qv5c/7H+Uv+2/kj/sv40/7L+KP+4/iL/sf4O/6r+/f6r/vX+q/7s/qz+5v6r/t/+qv7Y/rT+3v65/uH+tf7b/rv+3v7A/uT+vP7f/rj+3f61/t3+rv7Y/qT+0/6k/tj+o/7d/pz+2/6c/uL+nP7p/pf+7/6U/vX+k/79/pf+C/+X/hj/kP4b/4/+Jv+I/i3/eP4q/3D+MP9n/jb/Wf43/1P+Qf9M/kr/RP5R/zr+Vv8x/l//MP5u/yz+e/8j/oX/G/6N/wv+kv8A/pf/8/2d/9/9nP/T/aH/xv2n/7T9p/+q/a//m/20/4j9sf97/bj/d/3F/2v9yv9Z/cn/TP3N/0H90f8t/c3/HP3N/w79zv/5/Mb/5fzA/9T8vv/D/Lj/tfy2/6P8r/+Z/K//mfy5/438uP+D/LX/efyy/2n8qP9f/KP/Uvyc/zr8iP8t/H7/Jfx3/xb8av8L/F//B/xZ/wD8Uf/3+0X/9fs+//P7Of/r+yr/6Psg/+L7FP/Y+wH/2vv5/tj77P7N+9b+0PvK/tP7v/7J+6j+yfuX/tP7kv7X+4P+1/tx/uT7av7w+2L+8/tP/gP8SP4U/EH+Fvws/h78GP4q/Av+Lfzz/TP83f1E/NH9VvzF/Wf8uP1+/K/9l/yn/az8m/3C/JD92/yG/fX8fP0K/XD9G/1c/TP9Uf1O/Uf9Yf00/Xf9I/2Q/Rj9qv0K/cr9A/3w/QP9FP4A/Tn+/fxd/vr8gf72/KD+7fy5/uH82P7a/Pn+1PwU/8f8M//A/Fn/wPx8/7/8nP+5/MD/ufzr/8L8EADC/DYAxvxcAMz8dwDE/JkAx/zFANT84gDU/AAB1fwfAdj8NgHU/FEB1PxuAdr8jAHf/LEB7/zUAf389gEL/RICFf0sAh79TwIx/W4CQv2GAkz9oAJa/bUCZv3JAnD94QKB/fYCkP0NA6H9JQO1/T4Dzf1YA+b9ZgP1/XgDB/6SAyX+qwNB/sEDXf7PA3H+3QOI/vIDpf72A7T++QPC/goE4f4VBPn+HAQQ/ysEL/85BE//SgRz/1UEkv9bBK7/YwTN/2kE7P9qBAgAaQQiAGIEOQBgBFUAXARxAFQEiQBOBKgASwTJAEQE6AA5BAYBLQQiASQEQwETBF8BAwR7AfUDnQHgA7gByQPTAbED7gGMA/8BbAMSAlEDLwIzA0oCEwNjAvICfQLRApcCrgKxAoUCxQJjAuECQQL/AhoCFQPvASwDwgE+A4sBSANYAVUDKgFqA/oAewPHAIsDkwCXA1sAoAMlAKsD8v+4A7v/wQOF/8oDU//ZAx7/4APi/uIDp/7kA2b+4AMj/tcD4v3RA6f90ANr/c0DLP3FA+38vAO2/LsDgvy5A0j8sgMK/KYDzfuZA4/7iQNJ+3EDC/tdA9H6TwOR+jkDUvohAxb6CgPc+fUCovndAmb5wwIw+asC+/iWAsD4dwKK+FwCVvhBAh/4IQLo9/8BrvfYAXX3sQE/944BDPdnAdz2RAGp9h4Befb2AFD21AAm9q8A/fWJANn1aQC19UQAjfUbAGX18P9D9cn/JvWk/wH1df/Z9ET/vvQc/6T08/6G9Mb+Z/SW/kj0Y/419Dv+K/Qb/h/09v0V9NH9BfSn/fTzeP3n80z91vMb/c/z8vzL88r8w/Oe/MTzePzD80/8wPMj/MfzAPzR89/72PO7+9vzkPvi82r78fNL+/rzJfsH9AH7GvTl+in0wvo39KD6RvR/+lb0Xfpq9D/6fPQf+o30/vmm9Ob5wPTQ+d/0v/kA9a/5GfWY+TH1gvlJ9Wv5XvVT+X/1Rvma9TX5q/Ub+cb1DPnm9QT5BPb5+Cb28/hJ9vD4a/bs+Iz26viu9uj4yvbi+OP22/gE99z4Kvfj+Eb34vhg99/4e/ff+Jf34fiz9+X40vfq+Pb39/gW+AP5N/gM+Vf4Gfl4+Cb5nfg4+bz4RvnS+E758/he+Q/5avki+W75Ovl7+Vb5iflx+Zj5kfmv+bH5w/nO+df58vny+Q/6Bfol+hT6Qfop+l/6P/p0+k/6ifpg+qH6cfq2+oL6y/qU+uL6pfr3+rj6DfvK+h/72/o3+/D6VfsN+277I/uF+zr7nvtQ+6/7YPu9+277zvt/++H7kPvy+6L7/vuu+wj8uPsZ/Mr7L/ze+0H88vtT/AT8ZPwU/Hn8KvyP/D78nfxM/Kv8XPy7/Gr8zfx8/Nj8hvzb/Ir84vyP/Ov8l/z3/KH8C/2z/Bv9w/wq/dD8O/3e/E/98Pxm/QP9df0O/YP9Gf2S/SP9mf0m/aP9Kv2s/TD9tP0x/cP9O/3U/UX94v1L/fX9Vv0G/mD9F/5n/Sr+cv07/nv9Tv6D/WD+jP1u/o/9f/6U/Yz+lv2a/pb9r/6e/b3+oP3K/p794v6o/ff+rv0O/7X9Jf+7/T7/xf1g/9X9df/a/Yj/2v2j/+L9uf/m/c3/5v3b/+H97P/e/QoA6P0lAO79OwDv/VkA9v13AP/9lgAH/rYAEf7UABj+7gAb/goBIP4qASj+RAEq/lkBKP5wASb+iQEp/qgBL/7GATT+4AE2/vwBOv4fAkX+RAJS/mkCXf6IAmb+pAJq/sgCdP7lAnv++QJ3/hMDeP4sA3v+QwN7/mYDiP6IA5P+pAOZ/soDqv7uA7j+BAS5/iQEw/5NBNj+agTh/oIE5f6hBPL+uQT3/s8E+v7rBAP/AwUK/yIFGf9BBSj/VgUs/3gFPv+cBVP/ugVj/9kFdP/5BYb/EwaT/ysGnv9DBqr/Wwa2/3YGx/+RBtf/owbf/74G8v/cBgcA9AYYABMHLwAuB0QAQwdSAGAHagB3B3wAjgePAK0HqwDBB7wA0AfKAOcH4AD4B+8ABgj/AB0IFwEzCC8BRghFAVkIXAFsCHQBhAiSAZkIrQGnCMMBvgjiAdIIAALZCBEC2QgeAuAIMALrCEgC8QhdAvwIegIJCZYCDAmrAhgJzAIkCesCJAn/AiwJHgMvCTcDLAlOAywJZwMiCXgDGwmMAxYJowMHCbEDAgnJA/4I5APyCPkD6ggQBOQILATgCEgE1ghiBMUIdAS1CIgEpgicBI4IpwR3CLUEYwjIBEYI0AQrCNoEGgjvBAMI/wToBwoF0gcaBboHJgWjBzcFjwdKBXQHVQVVB1sFNgdiBRcHaQX1BmoFzwZpBasGagWMBm8FaQZwBUMGbQUkBnAFAwZxBeEFcwXGBXcFoQV0BYIFdAVmBXcFNwVmBQ0FWQXrBFUFwgRIBZkEOgVxBC0FSgQfBSQEEwUABAYF4AP9BMID9QSkA+4EhQPiBGID0gQ9A78EGgOtBPMCmQTMAn8EpgJpBIYCVgRgAj0EPQIlBCMCFwQKAgYE7gHyA9YB4QO7Ac0DnQG1A4UBoANpAYgDRwFpAyoBTgMQATQD8gAVA9gA+gLAAOECrgDKApwAtQKGAJoCegCIAm0AdQJWAFgCSgBDAj4ALwIqABECGAD1AQ0A3gH9/8IB6f+hAdv/hQHN/2oBx/9WAcf/RwG//y8Bv/8fAb//EAG1//UAtf/lALL/0QCl/7IAoP+dAJz/iACX/3MAlv9gAJD/SgCP/zcAk/8sAJf/HwCZ/xEAof8KAKT///+j/+7/p//k/6j/2P+n/8r/qP+//6j/tP+o/6j/qP+e/63/mf+v/5P/rv+L/7b/jP/A/5D/w/+M/8P/iP/F/4X/yv+I/9H/jP/U/43/0/+M/9P/jP/X/4//0P+L/8z/iP/O/4//zv+S/9P/nP/W/6P/1P+o/9//u//h/8L/2v/D/9v/zv/a/9f/1//e/9P/5P/G/+T/v//p/77/9f+5//3/tf8IALT/FACu/x4Ap/8mAKD/MACa/zoAk/9FAI3/TwCG/1sAfv9kAG3/ZgBY/2MAS/9pAED/cQA0/3gAJv9+ABv/hQAR/48AAP+SAPP+lwDr/qEA3v6oANH+rwDC/rEArP6vAJf+rQCC/qoAcf6qAFz+pgBJ/qMAPf6nACr+pAAf/qcAD/6nAPr9oADu/aAA3v2eAM39mQC//ZcArP2PAJT9gQCB/XUAcP1uAF39YwBM/VkAPf1RACz9RAAg/T0AEv0zAAb9KQAA/SYA9fwbAOj8DgDd/AMAyvzv/7z83v+v/M7/oPy5/5T8qv+I/Jb/f/yI/3z8fP94/G7/dfxj/3T8Vv9u/EX/a/w3/2r8Jv9j/BH/YPz//mD88P5g/N7+Y/zQ/mb8v/5g/KX+YfyT/mf8gv5u/HT+e/xq/n78Vf6J/Ej+mfxA/qD8LP6q/Bz+tfwN/rv89v3E/OX91PzY/eT8zP3w/Lv9/vyr/RH9oP0l/ZT9Ov2M/Uv9fv1g/XT9e/1x/ZD9Z/2l/Vz9u/1S/dD9SP3m/T79+v0z/Q3+Jf0e/hf9NP4P/VP+D/1w/gv9i/4H/af+Bv3F/gT95f4I/QH/B/0c/wT9Nv8B/U///vxn//z8fv/3/Jz/+vy5//380P/8/Ov//fwGAAH9JQAK/UQAEv1jABz9hQAp/aAAMP2/AD393gBJ/fIATP0JAVP9IgFc/TYBYf1PAW79bAF+/YUBjP2dAZv9vgGy/eABzf34Ad39DgLu/SsCBP5FAhv+WwIs/m4CPv6GAlX+lwJm/qMCcv63Aon+0AKk/ugCwP78Atr+DQPy/iYDEv89AzH/TgNM/1wDZ/9mA3z/dgOa/4QDtv+LA87/jwPk/5ID+f+aAxcAowM0AKgDUQCxA3EAtQOPALgDrQC+A88AxgPzAMIDEAG5AygBuANIAbEDYwGmA30BmQOVAYUDpwF4A8IBagPdAVUD8QFKAxECOQMtAigDSAIcA2oCBwOEAvECnALdArgCwgLNAp8C2wJ7AukCWwL6AjQCBwMLAhED6QEiA8kBNAOoAUcDgQFUA2ABZQNDAXsDHgGJA/UAkwPJAJoDnACdA2kAnQM2AJwDCACfA9T/mgOj/5kDeP+fA0T/mQMS/5YD5v6XA7b+kwOJ/pIDWv6OAyj+hQP2/X4Dwv1xA4j9XwNO/UsDG/09A+X8LQOs/BgDdfwDAz/87wIO/N4C3vvNAq77vAJ++6gCSfuPAh/7fwLw+moCtvpIAoP6LAJJ+gkCDvrhAd/5xgGu+aYBe/mFAU/5ZwEj+UoB+fgsAdH4DgGs+PMAhvjXAF74tgA0+JIAB/hqANv3QQCs9xQAhffs/2T3zP8+96P/Gfd7//r2WP/b9jH/wPYQ/6z28v6Y9tT+fPas/mT2iP5T9mn+NfY7/hb2C/4F9uj98/XC/dz1lv3H9W39vfVL/bX1Kv2o9QT9pfXm/KX1yvyk9az8ovWN/KH1bfyk9U/8n/Uq/Jf1APyT9dr7lfW5+531m/uk9X/7q/Vh+7X1RPvE9S373PUg+/D1Dfv69fD6Dvbc+iD2yfou9q/6P/aZ+lD2g/pj9nD6dfZc+or2S/qe9jr6svYn+s32Hfrm9hT6AvcM+iL3CPo79wD6V/f6+Xj3+vmX9/r5rvfw+b334vnb9+L5+vfl+RL44fks+OH5SPji+Wv47PmN+PT5qfj6+cv4Bfrt+BH6CPkY+ib5IPpI+S76Zvk6+nz5P/qY+Un6s/lV+s35X/ro+Wr6Afp1+iP6ifpB+pr6Wfqn+n76wPqg+tj6vfrr+tr6/frt+gj7BPsW+x/7Kfs3+zr7TvtJ+2H7V/t1+2b7jPt3+6f7jfvA+6H72Pu2+/n70/sP/OX7IPz1+zv8DfxP/B78XPwp/HH8PfyJ/FP8mfxh/KH8avy1/Hv8xPyM/M78lPzi/Kj8/PzC/A/91fwc/eL8L/31/EH9CP1M/RT9XP0j/Wr9Mf1y/Tr9gv1L/Y39Vf2T/Vr9oP1n/av9cv21/X79xv2P/dj9oP3k/av97v20/fr9v/0G/sn9Dv7R/Rj+2v0i/uL9Lf7r/TH+7P05/vD9RP75/Uz+/f1Y/gb+ZP4P/nL+Gf6G/ij+k/4w/p3+NP6l/jf+rv46/r/+RP7H/kT+yf4+/tT+Qv7e/kT+6P5F/vX+Sf4G/1H+F/9Y/ij/X/45/2T+S/9r/l//dP5q/3T+df9y/ob/d/6U/3j+of93/q3/dP67/3T+zv96/tr/d/7r/3j+CACG/hgAhf4oAIX+QACN/lMAkP5pAJT+ewCX/o0Alv6gAJf+qwCS/rkAj/7QAJP+4gCT/u8Ajf4HAZT+JgGg/jsBpP5WAaz+cQG1/okBu/6kAcP+tAHA/sABu/7aAcL+7gHD/voBv/4JArv+IQLA/j4CzP5WAtP+bgLa/oYC3/6fAub+vgL1/toCAP/yAgf/BwML/xoDDf8tAxH/QQMV/1UDGf9mAxv/egMg/5YDL/+uAzf/yANC/+UDUv8ABGD/HwRw/zkEfv9PBIj/ZQSP/3cEl/+MBKD/oASo/7cEtP/NBMD/4gTM//sE2P8TBef/LwX6/00FEABmBR8AgQUyAJ0FRwC0BVgAyAVkANsFcQD1BYUACgaWABsGowAvBrIAQwbDAFgG1gBsBugAhAb/AKIGGwG4BjMB0AZLAeoGZwH8BnsBCgeOARsHowEpB7UBNQfGAUAH2AFNB+wBWAcAAmkHGwJ3BzMChAdKApgHagKmB4UCtAegAsIHvALFB9ACyAfiAswH+ALNBwoDzQccA80HLwPPB0QDyQdSA8UHZQPMB4ED0gedA9YHuAPSB8wDywfbA8wH9gPIBwoEtwcRBKcHHASdBywEkQc5BIAHQwRtB0sEXgdWBFIHZQRGB3MENwd/BC8HkwQkB6EEEQerBAIHuATvBr8E3AbGBMUGygSkBsUEjAbGBHMGyARVBsMEOgbCBCEGwwQOBskE/AXQBOQF0ATPBdMEvAXZBKMF1gSCBc0EZgXGBEgFvwQlBbEEAgWjBN4ElQS/BIgEnwR7BIEEcARnBGkETwRjBDoEXgQmBFsECgROBO4DQQTTAzUErgMeBI8DCwRuA/gDRwPdAygDyQMNA7gD6wKhA88CjgO8AoUDqAJ4A48CZgN7AlkDZgJLA0wCNwMyAiEDFAIHA/kB7wLdAdYCvwG7AqQBowKJAYgCcwFxAl8BXQJOAUwCQAE9AjABKwIlARwCFwELAgQB9QHyAN4B3gDGAdEAtAG+AJoBowB4AZMAYgGGAE4BewA7AXUALQFtABsBZAAKAV8A/ABdAPAAWwDkAFUA0wBPAMIARQCuAD4AnAA5AIsALABzACIAXQAhAFEAJQBKACUAQAAjADIAJQApACgAIQAtABwANgAbADIADQAzAAQAOQABADMA8v8sAOT/KgDa/y8A1/8yANP/NgDQ/zoAzv89AMz/RQDO/1IA1/9VANb/WQDX/2MA3/9nAOH/ZADd/2QA3f9qAOH/ZgDe/2MA3f9pAOL/bADp/24A7/91APn/dwD//3oABwCBABQAhgAfAIYAJgCJADIAiQA6AIQAOwCBAEIAfgBKAHUATABxAFMAbABZAGoAYwBsAHEAaQB8AGcAiABkAJMAYwCgAGQArwBcALgAUgC8AEoAxQBAAMkALwDJACEAzAAYANMACgDWAP3/2wDz/+EA6P/nAOT/9QDb//wAzf8AAcb/CQG5/w0Brf8RAZ7/FAGI/w4Bcf8HAV3/AwFL/wABNP/5ACX/+QAZ//wAC//8AP/+/QDw/vwA4f76ANb+/ADD/vUAsv7vAKP+6wCL/t4AdP7RAF3+xQBJ/rkAN/6vACD+oQAP/pcABv6TAPf9jADr/YIA3/18ANP9dADD/WcAuP1fAKr9UgCS/TsAe/0lAGn9EgBW/QAAR/3u/zb92v8t/c7/IP2//xX9rv8S/af/Dv2a/wj9j/8E/YL/9vxt/+v8WP/h/EX/1fwv/8z8G//A/AT/uPzv/rP83v6u/Mz+q/y5/q/8r/6z/KX+sfyT/rX8hv65/Hr+tfxm/rX8U/61/EL+tfwv/rP8G/6z/Af+tfz1/bX84v27/NT9yfzN/dH8wP3a/LX95vys/fP8pP3+/Jn9A/2I/Qv9e/0X/XD9Hv1h/SL9Uf0n/UD9Mf0z/T79Kf1L/SD9XP0b/W39Ff2B/RL9lv0S/ar9D/28/Q39zP0G/d79A/3v/f78/P32/Av+8Pwc/uz8LP7o/D3+5fxS/uX8bv7v/Ib+8/yd/vf8tf7+/M3+BP3o/g79Af8X/Rf/HP0p/x/9Of8g/Uv/I/1c/yb9bf8q/YX/Nv2c/0D9sv9M/c3/XP3n/2v9AwB+/R8Akv05AKT9UwC2/WcAxf14AND9jADe/aEA7/2xAPr9vgAG/tgAHv7uADH+AQFF/hwBYv45AX7+TAGU/l0Bqv53Acf+kAHo/p0B+v6oAQ3/tAEi/78BNv/MAUz/1AFi/90Bd//oAZL/8gGq//0Bxv8NAuf/HAIKACYCKAAsAkEANAJgADoCfAA2ApIALQKhACUCsgAfAscAGALdABIC8wAOAg4BCgIoAQYCQQEBAl0BAQJ+AfkBlwHpAaoB2wG+AcoBzwG3Ad4BngHpAYUB9QFuAQECVQENAj4BGgIsAS0CFwE9Av8ASgLpAFkC0wBpArkAdAKeAH4CgQCFAl0AiAI9AIsCGACLAvP/iQLQ/4sCp/+FAoH/ggJk/4YCO/+BAhX/fQL5/oEC1/5/ArH+egKL/nQCZP5tAjv+YgIN/lIC3/1BArL9MgKI/SMCXP0SAiz9/wEI/fMB3/zkAbH8zwGM/MIBZvyyATv8ngEW/I8B7/t9AcL7YwGT+0cBZPsqATT7CwEH++8A3/rXALL6uACG+poAYPqCAD36bAAc+lUA9/k6ANT5HwCy+QYAifnl/2T5xv89+aT/FPl//+/4Xf/K+Dv/pfgY/4L49v5j+Nf+Sfi8/i74nv4V+IL+Afhq/un3TP7L9yn+sPcH/pf35f1898L9ZPeg/U/3f/0391z9IPc3/Q/3GP0B9/z88/bf/Or2xvzj9q782/aT/NX2efzQ9mD8xvZC/MD2Jvy19gT8r/bo+6/20Pup9rL7p/aX+672hfuw9m37s/ZV+7/2RfvN9jf71PYj+972Efvq9gP79vbw+gD33/oK98v6Eve4+h/3qPou95r6P/eP+k/3g/ph93n6ePd0+o/3cfqp93D6w/du+tj3avrv92f6Afhg+hX4Wvos+Fr6P/hV+lb4Vfpu+Fb6gvhV+p34Wfq2+F/60vhm+vD4cPoL+Xj6KvmD+kj5kPpg+Zb6dfmb+pH5p/qx+bb6x/m9+tv5w/r0+c76D/rb+if66Po/+vP6WvoD+3X6EvuT+iX7tfo7+876TPvm+lr7BPtw+xz7f/su+4r7SPub+1r7p/tu+7P7hfvE+5r71Puy++b7y/v6++T7Dvz8+yL8FPw2/C38S/xC/F38Vvxt/Gn8fPx4/In8iPyX/Jn8pfyn/LL8tvy//Mn80PzY/N385vzr/P38AP0U/RX9Jf0l/TP9M/1E/UL9Uf1P/V39Wv1t/Wn9ev10/YP9fv2P/Yn9mv2T/aH9mv2v/af9vf20/cb9vP3T/cf95f3a/fP95f36/ev9BP71/Q/+//0Z/gb+IP4L/ib+Dv4s/hL+Nv4Z/j7+IP5F/iP+T/4q/l/+N/5q/j7+d/5H/oX+Uf6M/lP+lP5Y/qD+Xf6j/lr+qv5d/rT+YP64/l3+wP5i/s7+Z/7a/mv+4f5t/uv+bv76/nX+B/97/hT/fv4c/3/+Jv9//jP/gv49/4L+SP+D/lP/hf5a/4P+Y/+C/m7/gv56/4L+gv9//o//gv6h/4n+sf+M/r7/jf7M/5D+1/+P/uX/kv7y/5L+/P+Q/ggAkP4SAI3+HgCL/iwAjf46AI3+SgCQ/lkAk/5mAJP+dQCW/ogAnP6dAKT+rQCl/rgApf7GAKX+1ACn/uEAp/7vAKj++QCl/gQBpP4UAaf+IwGq/jQBrv5IAbX+WwG7/m4Bwv6BAcn+kgHM/qMB0f60Adb+wwHa/tQB3/7kAeL+8QHk/gMC6/4XAvL+KAL5/joCAP9OAgr/YwIS/3gCHv+LAib/nwIv/7gCPv/MAkj/3gJR//MCXP8CA2D/EQNm/yYDc/86A37/TwOL/2YDmf9/A6r/lgO4/6sDxv/FA9j/2gPn//ED+P8JBAgAGwQVAC8EIwBBBDIAVARAAGwEUwB9BGIAiwRtAKEEgQC5BJcAzwStAOUEwgD9BNsAEwXwACQFAwE2BRcBSAUsAVYFPgFiBU4BbQVdAXgFbgGFBYEBlgWZAaQFrgGuBcABvAXXAc0F8QHXBQQC4QUYAuwFLwL2BUQC/QVWAv0FYwIABnMCBAaFAgcGlgIKBqYCDAa3Ag4GyAINBtcCDQblAhMG+gITBgsDDgYYAxAGKwMOBjoDBwZEAwIGTwP2BVYD6wVdA+MFZgPZBW0DzwV2A8YFfwO8BYcDtAWQA6sFmgOfBaADkwWmA4kFrQN3Ba0DZgWtA1kFsQNGBbADLwWoAx4FqgMNBagD/ASnA+oEpgPXBKMDxgShA7cEoAOmBJ8DkwSaA38ElgNqBI4DVASFA0AEfgMoBHMDCwRlA/gDXAPiA1IDyANDA7gDPgOmAzcDjwMpA30DIQNnAxQDTwMGAz4D/AIpA/ECEAPeAvYCzALgArwCyQKrArICnAKdAowCiAJ7AnECagJdAlkCSwJLAjsCPgIrAjACFwIhAgYCEQLzAQEC3QHsAcYB1wG0AcUBoQG0AY4BoAF+AY8BcAGBAV0BbQFOAVwBQAFMATQBQAEpATIBGgEfAQsBEAEBAQMB9QDwAOcA4QDaAM8AzQC+AMIArgC4AKAAsQCTAKYAggCdAHMAmgBqAJYAXwCPAFMAjABKAIgAPgCEADMAfgAmAHUAFwBzAA0AdAAHAHAA/P9tAPD/bgDr/20A4v9qANj/bgDW/3AA0f9zAMz/eADK/3wAyf98AML/fgC//4IAvP+GALv/iQC5/40Atv+QALX/kACy/5UAsf+cALX/owC4/6sAvv+1AMX/vgDK/8MAzf/GAND/zwDX/9QA2//WAN7/3gDn/+QA7P/lAO//7AD4//IAAAD5AAoAAQEVAAcBHgALASgAEAEwABEBNwAYAUIAHwFRACEBWQAiAWAAJQFsACYBdQAjAXsAJQGFACgBkgApAZ4AKgGqACkBtAAmAbwAKAHJACkB1gAmAeAAIgHoACEB8gAYAfgADgH8AA0BBwEGAQ4B+QAQAfUAGgHyACUB6QAqAeIAMgHbADoB0QA+AcUAQAG8AEcBtABMAaQASwGWAEsBiwBOAXwATwFzAFIBZABSAVUATwFIAFEBOwBRASoATgEeAEwBEQBMAQMASwHy/0UB4f9AAdP/PQHD/zkBr/8vAZr/IwGJ/xwBfP8YAWr/EAFY/wQBSP/8ADb/8gAm/+kAF//gAAf/1wD1/skA4v68ANP+sQDD/qYAsv6XAJ7+hgCN/ncAf/5sAG7+XABf/kwAUv5AAEL+LwAz/h8AKP4SABn+AwAO/vX/Af7l//b91//s/cn/3f21/8z9oP/A/Y//uf2C/679cf+j/WD/nf1S/5P9Qf+F/Sz/f/0e/3v9Ef9x/f/+af3s/mH93f5a/c3+Vf28/k/9rP5J/Zz+Rf2N/kH9fP47/W3+N/1d/jb9T/4x/UD+M/00/jT9Kv4x/Rv+NP0P/jf9Bv44/fr9Ov3v/Tr94v04/dH9O/3H/UH9v/1E/bX9SP2r/U79pP1T/Zr9Vv2Q/WD9jP1r/Yn9cv2C/Xv9fP2C/XX9i/1w/ZP9av2Z/WP9pf1h/bT9Yf27/Vz9yf1c/dr9YP3l/V/98v1d/QP+Y/0R/mT9H/5m/TP+bf1C/nL9Uf50/WL+e/10/oL9g/6I/ZL+i/2g/pD9tf6a/cn+pf3b/q/98P68/Qb/yf0b/9f9L//l/UD/7/1S//z9af8L/nz/G/6N/yj+nv82/rX/SP7J/1n+2P9p/u7/fP4BAJD+FACj/igAuP45AMz+TADh/mAA9/5tAAr/ewAe/4kAMf+WAEX/pgBc/7IAcf+/AIj/zQCg/9cAtf/gAMn/6wDh//MA9v/6AAsABAElAA0BPQARAVEAFwFnABoBfAAaAY0AGwGhABoBtAAVAcMAFQHYABUB7gASAQABDgEQAQkBIgEDATMB+gBAAfMAUQHsAGIB4QBtAdYAewHJAIYBuwCQAa8AnQGgAKYBjwCvAYEAuQFwAMABXQDHAUoAzAE2ANEBJgDaARIA3gH6/94B5P/gAcz/4QG0/+ABmf/dAX7/2gFn/9gBTv/XATH/0QEX/8wB/P7HAd7+vwHC/rgBp/6yAYX+pgFj/pcBSP6QASn+hQEH/ncB7P1tAc39YAGr/VEBjP1DAWv9MwFI/R8BJv0OAQr9AAHp/O4Ax/zbAKj8ygCJ/LYAafyjAEf8jQAi/HUAA/xiAOL7SwC/+zIAnvsZAH/7AwBh++7/QfvU/yD7u/8E+6X/5fqL/8T6cP+q+ln/jPo+/236I/9V+g7/Ovr1/hz62P4A+r3+6Pml/s75i/6z+W7+nflW/ob5Pf5x+SX+WvkI/kT57/0z+dj9IPnA/Q/5qP39+I/96vh1/dz4X/3O+Ej9wPgv/bL4GP2n+AH9nfjs/JP41fyJ+L/8gviq/Hv4lvx1+IL8cvhw/G34Wvxt+Ev8a/g4/Gf4I/xo+BT8bfgF/G749vtv+OX7cvjU+3j4x/uC+L37iviy+5T4qPue+KD7qfiX+7X4jfu/+IX7yvh7+9X4dPvh+Gv77/hn+wH5ZvsS+WP7IPld+zH5XPtF+V37Vvlc+2j5Xft8+V/7kPlh+6X5Zvu8+Wv7zvlu++L5cfv5+Xj7Dvp/+yD6gvs3+or7TvqT+2D6mft5+qT7k/qy+6r6vPvC+sf71/rR++/63vsI++37G/v1+y77/vtI+w78XfsZ/HL7JvyM+zf8ovtF/Lj7U/zQ+2P86Pt0/Pr7f/wL/In8I/yb/Dr8rPxM/Ln8YPzH/HL81fyG/OT8m/z1/K/8BP3C/BL90/wg/eX8L/32/D39Cv1M/R79Xf0v/W39Pf14/Uz9hf1f/Zb9bv2j/Xr9q/2J/bn9mv3J/aX90f22/eH9xv3v/c799/3d/QP+7P0R/vn9HP4D/iX+Df4v/hv+O/4j/kL+Lf5M/jr+Vv5C/l3+TP5m/ln+cf5g/nf+af5+/nL+hv56/oz+gv6T/o3+nP6X/qT+of6r/qj+r/6v/rT+tf62/rz+u/7D/r/+yv7D/tH+x/7a/s3+5P7R/uv+1v7w/tf+9/7a/gD/3v4H/+H+Dv/i/hX/5f4b/+b+H//l/ib/5v4w/+n+NP/p/jn/6P5B/+n+SP/p/kz/6P5T/+n+X//u/mb/7v5t/+7+d//w/nz/8P6B/+z+iP/s/oz/6P6Q/+b+nP/p/qD/5f6k/+H+rf/i/rX/4v6//+T+x//l/s7/5P7W/+L+3v/i/uf/4v7s/9/+9f/f/v//4f4EAN7+DQDe/hQA3f4bANr+JgDd/jAA3f43AN3+QgDe/kwA3/5WAN/+YwDk/m0A5f51AOX+ggDo/owA6f6VAOj+nQDo/qcA6P6vAOn+vgDu/soA8v7YAPb+6AD9/vMAAP/9AAH/DgEI/xsBDf8mARD/NAEU/0EBGf9RAR//XwEl/2wBKf97ATD/jAE5/5wBQP+tAUj/wAFS/9EBXP/kAWb/9gFw/wYCd/8YAoL/LAKN/zkCk/9KAp3/YAKr/3ACtf+CAsD/lgLN/6oC2v+/Aun/0wL4/+UCBAD4AhIADQMiACIDMwAzA0AARwNRAFgDXwBnA2wAegN7AIsDiQCaA5kArgOtAMEDvADRA80A5wPkAPUD8wAEBAMBGAQYASQEJgEtBDMBPgRHAU4EWwFYBGcBYwR3AW8EhgF4BJYBhwSqAZUEvgGfBM8BqQTeAbQE8QG7BP8BwQQNAsgEGwLQBCwC1AQ5AtoERQLeBFQC3gRcAuEEaQLkBHQC4gR+AucEjALrBJoC6wSkAusErgLrBLkC6wTDAugEygLiBNAC4ATXAtcE2QLTBOAC0AToAsYE6ALBBOwCvgT1ArQE9QKtBPkCpwT/Ap8E/wKWBAIDjwQEA4QEAwN6BAIDcAQCA2YEAgNbBAADTgT9AkAE+AIzBPMCJQTvAhUE6AIJBOQC/QPhAvED3QLlA9kC1wPTAsoDzQK8A8gCqwO+ApwDtQKLA6sCegOhAmcDlQJWA4kCRwOBAjYDdQIlA2kCGANiAgkDWAL5Ak4C6wJEAtkCNwLKAi0CuQIhAqcCEQKZAgcChgL4AXQC6AFlAt0BUgLNAUACvgEzArQBJgKoARgCnQEKApAB+gGCAewBdQHbAWcBzwFbAcMBUQG0AUEBoQEwAZUBIwGIARcBegEJAW0B+gBgAe8AVgHkAEwB2ABDAc0AOQHDAC8BuAAjAasAGwGhABEBlQAGAYgA/wB+APUAcQDpAGQA4gBbAOEAVQDeAE8A1wBFANAAOwDNADYAygAvAMkAKgDJACYAxQAeAMMAGQDCABQAvwANAL8ACAC+AAQAuwD9/7sA+f+8APj/vwD2/8AA9f/GAPb/ygD4/80A9v/UAPz/2gD//9oA/P/gAP//5QABAOUA///pAAEA7gAEAPAABgD6AA4AAwEXAAkBHAARASMAGAEqAB4BMgAoATsALQFCADABRwA3AU8AOwFWAD4BWwBEAWMASAFsAEsBcQBRAXoAWwGJAGABkwBiAZoAaQGmAG4BsQBxAbkAdQHFAHsB0AB7AdcAewHeAHsB5wB9Ae8AfgH5AH0B/wB9AQkBfwEUAX4BGwF+ASUBfwEwAX4BNwF6AT4BeAFFAXQBTAFuAVEBZwFUAWIBWAFbAVwBVQFgAU8BZgFKAWoBQwFwAToBcQEzAXQBLAF4ASUBfQEcAX4BEgF+AQcBfQH8AHsB7wB6AeIAdwHWAHQByQBwAb4AbgG0AG0BpwBqAZoAZwGNAGMBgQBdAXMAWAFmAFIBVgBLAUgARAE6AD4BKgA0ARwALAENACIB+f8VAen/CwHd/wMBzP/4AL//7wC0/+gApf/eAJb/0QCG/8UAdf+2AGb/qgBW/50ARf+PADT/fwAm/3EAF/9kAAf/VQD5/kcA6/45AN3+KgDQ/h4Aw/4QALb+AQCr/vX/mv7k/4v+0f+C/sb/cv62/2D+oP9V/pL/S/6F/z7+df8z/mb/KP5Y/xz+SP8S/jv/CP4t//39HP/z/Q7/6/0B/+L98/7X/eT+zf3U/sX9xv67/bb+sv2o/qr9mv6h/Yv+mv1//pb9dP6Q/Wn+jf1f/on9U/6F/Un+gf0+/nz9Mf56/Sn+d/0e/nL9FP5x/Qr+bv0A/m79+f1w/fL9cP3r/XL95v13/eL9eP3b/Xz92P2B/dT9gv3O/Yb9yv2L/cb9jf3C/ZP9v/2a/b39nv27/aX9uf2x/bz9uf2//cX9wv3Q/cX92v3H/eT9yv3w/c79+v3T/Qf+1/0U/t39Hv7f/Sr+5v05/u79RP7z/VL+/P1j/gf+cf4R/oL+HP6W/ir+pP40/rX+Qf7F/k7+0f5W/uL+ZP71/nX+BP+C/hH/j/4g/57+MP+s/j7/vP5L/8n+XP/b/m7/7/58/wD/jP8S/5r/Jf+n/zP/tP9F/8P/Wf/N/2n/1/94/+L/i//r/5z/8/+r//3/vv8IANH/EADi/xgA8/8hAAYAKAAXAC8AKQAzADkANgBHADkAVgA6AGQAOwBzAD0AgQA7AIwAOwCaADsAqAA3ALQANgC/ADYAzwAwANgALADiACkA7wAlAPkAHwAEARQACQEKAA4BAwAXAfj/GwHs/x8B4v8mAdT/KAHJ/ywBv/8yAa//MwGk/zYBlv83AYb/NwF4/zoBZv82AVP/MgFC/zIBL/8sARv/JgEH/yIB8v4bAd/+FwHN/hEBtv4JAaH+AQGL/vgAdP7vAGL+6QBI/t0AMP7RABv+yQAB/rkA5v2rAND9oAC1/Y8Anf2EAIX9dQBp/WMAUv1WADr9SAAf/TcAB/0oAO/8GADX/AgAv/z4/6H84f+I/M7/cPy+/1P8qP84/JP/H/x//wT8av/t+1n/1ftF/737Mf+n+x//kfsO/3v7+f5h++L+S/vO/jb7u/4b+6P+A/uL/u36d/7X+mD+wPpJ/q76N/6a+iL+hvoN/nf6+v1m+uj9WfrY/Uj6xf02+q79Jvqb/Rb6iP0H+nL9+vlh/ez5Tv3e+Tr91Pkp/cf5Ff28+QP9tfn1/K755fyn+dX8ovnJ/J75vPya+a78lvmg/JD5j/yN+YL8jfl3/Ir5afyG+Vn8hvlO/Ir5RfyP+T38kfkz/Jb5Kvyg+Sb8p/kg/Kv5GPyy+RL8vPkO/Mb5CvzO+QX81/kB/N/5/Pvr+fn79vn3+wP69/sR+vf7H/r5+zD6/Ps/+gD8T/oD/F/6Bfxu+gj8gPoO/JH6FPyh+hj8sfoc/ML6IvzR+ib85Pot/Pb6NvwH+z38HPtH/DH7UvxF+1z8Wvtp/HD7dPyD+3/8lvuJ/Kr7lPy/+6H80Pur/OH7s/zz+738BPzJ/Bj81Pwt/OX8Qvzz/Fb8AP1r/A/9fPwb/ZD8Kf2k/Df9tfxE/cf8Uv3a/F/96Pxp/fr8df0K/YL9GP2M/Sn9mv06/af9Sf20/Vr9wP1t/dD9gf3f/Y/97P2e/ff9rv0G/rn9Dv7G/Rj+1P0l/t39LP7o/TT+9v1A/gP+TP4S/ln+Hv5i/ib+av40/nX+Qf6B/kn+hv5Y/pP+Yv6c/mn+of5y/qr+ev6u/n/+sv6L/rz+k/7D/pr+x/6h/s3+qP7T/rH+2P67/uH+w/7m/sz+7P7U/vL+2v72/uH++v7k/vr+6f79/vD+Af/2/gT/+v4G/wH/Cv8I/w7/Df8O/xH/Ef8Y/xT/HP8V/yD/Ff8m/xf/Kv8Y/y//GP8z/xn/Nv8Y/zn/F/87/xX/Qf8X/0T/Ff9H/xT/S/8S/07/Ev9S/xL/Vv8R/1r/EP9g/xH/ZP8R/2b/Dv9q/w3/bf8L/27/B/9z/wf/df8E/3X/AP96///+fv/9/oL//P6G//r+if/5/o//9/6U//n+l//2/pz/9f6g//P+o//w/qf/7/6r/+z+q//o/rL/6P62/+b+uf/k/r//5P7G/+T+yv/i/tH/5P7a/+X+4f/m/uf/5v7s/+X+8v/l/vn/5f79/+T+BADk/gsA5f4SAOX+HADp/iYA7P4vAO/+OQDy/kIA9f5OAPn+WQD9/mMAAf9uAAb/eAAI/4IAC/+NABD/mQAU/6YAGf+yACD/vgAl/8wALP/dADb/6QA7//kARP8HAUv/FQFT/yUBXf8zAWT/QQFt/1EBdf9gAX7/cAGI/4EBk/+OAZz/nQGl/64Bsf/AAb//0QHM/+EB1v/xAeL/AwLw/xQC//8lAgsANAIZAEECIwBSAjAAYgI+AG4CSAB+AlYAjgJkAJ8CdACuAoIAvgKSAM0CoADdAq8A6QK+APgCygADA9cAEAPkABwD8gAoA/8AMwMLAT4DGgFIAyUBVAMyAV8DQAFnA0sBcQNYAX0DZgGEA3EBjwN/AZkDjAGdA5UBpAOeAasDqgGwA7IBtAO7AbgDwwG/A88BxQPYAcYD4AHKA+gBzQPvAdAD9gHUAwAC1AMGAtQDCgLXAxIC1wMYAtYDGwLWAyEC1AMjAtQDKQLTAywC0AMvAs8DMgLMAzQCxgM0AsMDNwK/AzcCvAM5ArkDOwK0AzoCrQM3AqYDNwKgAzQCmgM0ApMDMgKLAy0ChAMsAn0DKQJ2AyUCbQMiAmUDHgJbAxgCUQMUAkcDDgJAAwoCNwMGAisD/AEfA/YBGAPyAQsD6QH9AuAB8wLaAekC0wHgAswB1ALDAckCvAG+ArQBsgKtAacCpAGcApwBjwKSAYICiAF1An8BagJ1AVwCagFPAmIBRQJZATkCTwEtAkcBIwI+ARgCNgELAiwB/wEhAfIBFQHnAQ0B2wEEAdAB+gDHAfMAvAHpAK8B3gCnAdcAnAHPAI8BwwCIAbwAfQGyAHMBqgBtAaYAZAGdAFgBkgBRAYsASgGFAEEBewA6AXUAMwFuACwBZwAoAWMAIwFfABwBWAAXAVIAEgFOAA4BSgANAUcABwFBAAQBPQABAToAAAE5AP0ANAD6ADIA+gAwAPoALwD5AC0A+gAtAPwALQD6ACwA+gAqAP0ALAD/AC0AAQEwAAQBMgAGATMABwE0AAoBNwAOATsAEAE9ABIBQAAYAUUAHAFKAB8BTgAmAVUALAFcAC0BXwAwAWMANgFqADoBcAA+AXUAQQF7AEcBggBOAYwAUQGSAFQBlwBYAZ4AXAGmAF8BrQBjAbUAZgG7AGoBxQBwAc0AcAHTAHMB2gB4AeQAegHpAHoB7wB9AfgAfgEAAX4BBAF+AQoBfwESAYEBGgGCASIBhAEpAYIBLwGBATMBgQE5AX8BPgF9AUQBegFIAXgBTAF1AVIBcwFVAW4BWQFtAV0BaQFgAWIBYgFdAWQBWAFmAVIBZwFPAWwBSgFsAUEBbAE+AXABNwFwAS0BbAElAWoBHgFqARUBZwEQAWcBCQFnAf8AYwH2AGAB7ABdAeIAWAHaAFUB0wBSAccATgG7AEUBsQBAAagAOwGeADcBkwAvAYgAKQF7AB8BcAAYAWYAEgFcAAoBTgAAAUQA+QA6APIALwDpACMA4AAYANcACwDNAP3/wADy/7YA6P+uANv/pADO/5kAw/+NALb/ggCq/3UAoP9tAJT/YwCI/1YAe/9KAHD/QABk/zQAWP8mAEv/GwBC/xEANv8EACn/+P8g/+7/FP/h/wT/0f/6/sb/8P67/+b+r//d/qT/0f6Z/8f+jf/A/oT/tf53/6v+bf+j/mL/l/5T/4/+Sv+G/kD/fv40/3f+LP9w/iL/af4Y/2L+EP9a/gf/Vf7//k7+9f5H/uv+RP7l/kD+3/46/tb+NP7N/jD+xv4s/r/+Kv67/ij+tf4m/q/+Jf6r/iP+pf4l/qT+Jf6h/iP+nP4l/pn+Jv6W/ib+k/4o/pL+Kv6Q/i3+j/4w/o3+Nv6P/jv+kP4+/pD+Qv6Q/kj+kv5R/pb+Vv6Z/l3+mv5j/p3+a/6j/nX+qP58/qv+g/6v/o3+tf6X/rz+o/7F/qz+zf62/tP+wP7b/sz+5P7X/u7+4v75/u7+Af/5/gv/A/8V/w3/Hv8Z/yr/I/80/yn/O/83/0v/RP9Y/0v/X/9W/23/Y/97/23/hv93/5T/gf+h/4n/q/+Q/7b/mf/D/6P/0f+o/9v/sf/o/7v/+P/A/wMAxf8LAM3/GQDT/yYA1/8yAN3/PgDh/0gA5P9SAOj/XwDr/2kA7P9xAO7/ewDu/4QA7v+MAO//lgDv/54A7/+nAOz/rgDr/7UA6f+8AOX/wgDh/8cA3v/NANj/0wDT/9YAzP/YAMf/3gDA/+EAuP/iALH/5QCq/+cAof/oAJf/6ACN/+gAhP/oAHr/5wBt/+UAY//iAFj/4QBK/94APf/YADH/1wAi/9EAFP/KAAj/xwD5/sIA5v64ANj+sgDK/q0AuP6jAKf+mgCZ/pIAiP6JAHX+fgBk/nUAU/5tAEH+YAAt/lMAHP5KAAr+PQD2/TAA5P0jAND9FwC7/QcAqv38/5n98P+F/eH/cf3T/1/9xf9J/bX/Nv2l/yP9mf8P/Yn//Px4/+n8av/X/Fr/w/xL/6/8Of+b/Cn/ivwb/3n8C/9m/Pr+U/zp/kL82v4x/Mr+IPy7/g/8qv7++5r+7PuJ/t77ev7Q+2v+vftZ/qz7SP6e+zn+kfss/oX7HP51+w3+Z/v9/V377/1S++L9RfvT/Tv7xv0x+7n9J/us/R77nv0V+5L9C/uF/Qf7e/0A+2799/ph/fP6Wf3t+k796fpE/eb6O/3i+jD93/on/d/6H/3c+hf93PoP/dz6CP3c+gD93Pr5/N/68/zi+u/85vrp/On65Pzt+uH89Prf/Pr62/wB+9r8C/va/BL72Pwb+9j8I/vY/C372Pw3+9j8P/vY/Ev72vxX+978Y/vh/HD75fx+++v8ivvt/Jf78vyl+/f8s/v9/ML7A/3Q+wj93vsP/e37Ff39+x79Dvwn/R/8MP0w/Dj9P/xC/U78Sf1g/FP9cvxf/YL8Z/2S/HH9o/x8/bP8hv3E/JD91/yd/ej8qP35/LT9CP29/Rj9yf0q/dX9Pv3k/U797v1d/fn9bv0G/n/9Ef6N/Rv+nf0o/q79M/69/UD+zv1M/t39Vv7r/WL++f1t/gr+ev4X/oP+Jf6P/jP+mv5A/qP+Tv6v/lz+u/5n/sP+dP7N/oL+2P6N/uL+mf7s/qT+9f6u/v3+u/4H/8b+EP/Q/hj/2/4g/+b+Kv/v/jD/9/43/wD/Pv8K/0X/Ev9M/xv/U/8i/1n/Kf9d/zH/ZP85/2r/QP9w/0f/dP9M/3j/Uv97/1n/gf9f/4T/Yv+F/2n/i/9w/4//c/+P/3f/kv9+/5b/gf+X/4X/mf+J/5z/i/+c/43/nP+S/53/kv+c/5b/nf+a/57/nP+e/57/nv+g/57/of+d/6P/nP+j/5r/pf+a/6f/mf+n/5f/qP+W/6r/lP+o/5D/qv+P/6r/jf+q/4v/qv+I/6r/hf+r/4T/q/+B/6r/fv+r/3z/rf97/63/eP+r/3P/q/9x/63/bv+r/2v/q/9n/6r/ZP+r/2L/rf9g/6v/XP+r/1n/rf9Y/63/Vf+u/1L/rf9P/67/TP+x/0v/sv9K/7L/R/+0/0X/tv9E/7j/Qf+4/z7/uf89/77/Pf/A/zv/xf87/8f/O//J/zn/zf86/9P/Ov/U/zn/2v85/97/Ov/h/zn/5/86/+7/Pf/y/z3/+f8+/wAAQf8HAEL/DgBF/xUASP8cAEr/IwBM/y8AUv83AFb/QABa/0gAXf9RAGD/XABm/2QAa/9uAHD/ewB3/4UAe/+PAIH/nACJ/6gAkv+yAJf/vgCd/8oApf/YAK7/5AC2//AAv//9AMf/CQHO/xcB2v8jAeL/MAHr/z4B9v9MAQAAWQEKAGYBFABzAR4AgQEoAI8BNACaAT0ApgFHALQBUgDAAVwAzAFmANgBcADlAXwA8gGGAP0BkAAKApwAFwKnACMCsgAvAr4AOgLHAEQC0QBOAtsAWQLlAGMC7wBtAvkAdwIDAYECDQGJAhQBkwIfAZwCKQGmAjMBrgI7AbUCQwG8AksBxgJUAcwCXAHRAmMB2gJqAeACcQHkAncB6AJ9Ae8ChAHzAokB+AKPAfwClQEAA5oBBgOgAQoDpgENA6oBDgOtARADrwERA7IBFAO3ARUDuAEVA7sBGAO/ARgDwAEYA8IBGAPCARcDwwEXA8UBFwPFARcDxgEVA8cBFAPGAREDxgEQA8UBCwPCAQkDwAEGA8ABAwO+Af8CuwH6ArgB9gK1AfICsgHuAq8B6QKtAeUCqgHhAqcB2wKjAdYCngHRApwBygKWAcMCkAG7AosBtQKGAa8CggGoAn0BoQJ1AZwCcQGVAmwBjgJnAYYCYwF/AlwBeAJWAXECUQFqAksBYgJFAVkCPgFRAjcBSgIyAUECKgE6AiUBMwIfASwCGgElAhUBHAIOARQCCQENAgMBBgL9AP8B9gD4AfIA8QHsAOkB5wDiAeAA2gHaANQB1gDPAdEAxwHMAMIBxwC8AcMAtwG/AK8BuQCqAbUApgGyAKEBrwCcAasAlwGnAJUBpACPAaEAiwGdAIgBmgCFAZkAggGXAIEBlwB+AZUAewGSAHoBkgB4AZIAeAGSAHgBkgB3AZAAdQGQAHcBkgB3AZIAdQGSAHcBkwB4AZUAegGXAH0BmgB9AZwAfwGeAIIBowCFAacAiAGqAIsBrgCOAbEAjgG0AJIBuACWAb8AmQHCAJwBxgCgAc0ApAHRAKYB1gCqAdsArwHiALIB6AC3Ae4AuwH1ALwB+QDCAQABxQEHAccBDQHKARIBzQEYAdABHgHTASMB1AEpAdgBMAHdATcB3QE7AeABQwHkAUoB5QFPAecBVQHoAVsB6QFgAekBZAHrAWoB6wFwAesBcwHpAXcB6QF7AekBfwHoAYQB6QGJAegBjAHlAY8B5AGSAeIBlgHgAZcB3QGZAdoBnAHWAZwB0AGcAc0BnQHJAZ4BxQGeAb8BngG5AZ0BtQGdAbEBngGrAZ0BpAGaAZ0BlwGXAZcBkgGVAYkBkAGBAY4BegGJAXABhQFpAYEBYAF9AVgBdwFRAXQBSAFuAT4BaQE2AWMBLAFdASIBVgEaAVEBDgFKAQMBQAH5ADkB7gAyAeIAKQHXAB8BzQAYAcIAEAG1AAYBqwD9AKAA9QCVAOsAhgDhAHsA1wBxAM8AZADDAFYAuABKAK0APgCjADMAmQAmAI8AGQCEAA0AeAAAAG4A9f9jAOj/WADa/0wAzv9BAML/NwC2/ywAqv8hAJz/FACQ/woAhf///3j/8/9t/+n/YP/e/1P/0f9K/8n/Pf++/zH/sv8o/6r/HP+g/xL/lP8H/4v///6C//P+eP/o/m7/3/5k/9b+XP/M/lP/w/5K/7n+Qf+y/jr/qv4x/6P+Kv+d/iX/l/4f/4/+F/+I/hD/gv4I/3z+A/94/v/+cf75/m3+8/5p/u/+Zv7r/mP+5v5g/uT+Xf7h/lr+3v5Z/tr+Wf7Y/ln+2P5Y/tb+WP7W/lr+1v5a/tb+XP7U/lz+1P5f/tT+Yv7W/mb+2P5p/tv+a/7d/nD+3/50/uL+ev7m/n/+7P6F/vD+i/7z/pD++f6W/v/+nf4E/6X+C/+r/hH/sv4Y/7n+H//D/ij/yv4v/9D+NP/Y/j3/4f5H/+j+T//w/lj/+f5i/wH/av8I/3P/EP97/xj/hf8f/4//KP+X/y//of80/6r/O/+y/0L/vP9K/8b/Uf/Q/1j/2v9d/+L/Y//s/2r/9v9u////dP8HAHj/EAB8/xgAgf8hAIT/KACG/y8Aif82AI3/PgCQ/0cAkv9MAJT/UwCW/1sAlv9gAJf/ZgCX/2wAl/9wAJb/dQCU/3oAlP9+AJP/ggCP/4UAjf+IAIv/jACI/40Ahf+QAIH/kgB8/5MAeP+TAHP/lQBt/5UAZ/+TAGL/kwBc/5MAU/+SAEv/jQBF/40APf+LADT/hgAs/4QAI/+BABv/fAAR/3gAB/90AP3+bQDy/mcA6P5jAN3+WwDR/lUAxv5OALn+RQCu/j4Aof43AJb+LwCJ/iYAfv4fAHD+FQBj/gsAVv4DAEn++f86/u7/Lf7k/x/+2v8R/s7/Af7D//X9uf/m/a7/2P2j/8r9lv+8/Yv/rv1//6D9dP+T/Wn/g/1c/3X9T/9m/UL/WP02/0n9Kf87/Rz/Lf0Q/yD9BP8S/fb+BP3r/vn83/7p/NH+3fzF/tH8uf7D/Kz+uPyh/qv8lP6g/In+lPx8/oj8cP58/GT+cfxZ/mb8TP5c/EL+U/w3/kj8LP4//CL+N/wY/i/8Df4m/AP+Hvz5/RX87/0O/OX9CPzd/QP81P39+8z99/vD/fP7u/3v+7T96/us/eb7pf3k+5794vuZ/eH7k/3e+4393vuI/d77hf3f+3/93/t7/eH7eP3i+3T95Ptw/eb7bv3r+2397ftq/fL7af33+2n9/Ptn/QH8af0I/Gn9Dvxp/Rb8a/0e/G39Jvxu/S/8cf03/HT9Pvx3/Uf8eP1S/H79XfyD/Wb8hv1w/Iv9fPyQ/Yb8lv2T/Jv9oPyj/az8qv24/K/9w/y2/dD8vf3b/MX96fzN/ff81f0E/d39Ef3l/R797v0q/fb9Ov0A/kj9CP5V/RH+Y/0b/nD9Iv5+/Sz+jP03/pr9Qf6o/Uv+tf1T/sL9Xf7O/Wb+3f1w/un9ev73/YL+Bv6N/hL+l/4f/qH+LP6q/jn+tP5F/r3+Uv7G/l/+0f5p/tj+dP7h/oL+6/6N/vX+mf79/qT+BP+u/g3/uf4V/8X+Hv/N/iX/1/4s/+L+NP/s/j3/9f5C///+S/8H/1H/EP9Y/xj/X/8i/2T/Kv9r/zH/cP83/3X/Qf97/0j/gf9P/4X/Vv+M/13/kP9j/5T/af+X/27/nf90/6D/ev+j/37/p/+E/6r/hv+r/4v/rv+P/7H/k/+0/5f/tf+a/7b/nv+5/6H/u/+j/7v/pf+8/6f/vP+o/7z/qv++/6v/vv+t/77/rv++/6//vP+v/77/sf+8/6//u/+x/7v/sv+5/7H/uf+y/7j/sf+2/6//tP+u/7L/rv+v/67/rv+r/6v/q/+q/6r/qP+o/6X/p/+k/6X/of+k/57/o/+d/6H/mv+g/5f/nv+W/5z/kv+a/4//mf+N/5f/i/+W/4j/lP+G/5L/gv+Q/3//j/9+/4//fP+N/3r/jf93/4z/df+L/3P/i/9x/4n/bv+J/23/if9r/4j/av+I/2f/if9m/4n/ZP+J/2T/i/9j/4v/Yv+M/2L/j/9i/5D/YP+S/2D/lP9g/5b/YP+Z/2D/nP9g/6D/Yv+j/2P/p/9j/6v/ZP+u/2T/tP9n/7n/av++/23/w/9u/8n/cf/O/3T/1v93/9v/e//i/37/6f+C/+//hv/4/4n//f+N/wQAkv8NAJb/FQCc/xwAof8lAKX/LQCr/zYAsv8+ALj/RwC+/1EAw/9YAMf/YgDQ/2oA1P9xANr/fADi/4UA6f+NAO//lwD2/6EA/f+qAAQAsgAKALwAEQDFABgAzQAfANcAJgDgAC0A5wAzAPAAOgD6AEEAAQFHAAkBTgASAVUAGwFcACMBYgAqAWkAMwFwADoBdQBDAXsASgGCAFEBiABYAY0AXwGTAGYBmQBtAZ4AdAGkAHoBqACBAa4AiAG0AIwBuACSAbwAlwHAAJ0BxQCjAckAqAHPAK8B1ACyAdYAtwHYALwB3QC/AeAAwwHiAMcB5QDKAegAzwHpANEB7ADWAe8A2AHwANsB8gDeAfMA4QH2AOIB+ADkAfYA5QH4AOgB+QDpAfkA6wH5AOsB+QDsAfkA7gH5AO4B+QDuAfgA7wH4AO8B9gDvAfYA7gH1AO4B8wDuAfIA7AHwAOsB7wDrAewA6QHrAOgB6QDnAecA5QHlAOIB4gDhAeAA3gHdAN0B2wDaAdgA2AHWANYB0wDTAdAA0AHNAM0BygDKAcYAxwHDAMUBwADAAb4AvgG7ALsBtgC3AbQAtAGxALEBrgCtAaoAqgGoAKcBpgCjAaEAoAGeAJ0BnACZAZkAkwGVAJABkgCOAZAAiQGMAIYBiQCEAYgAgQGFAH4BhAB7AYEAeAF/AHUBfABxAXoAcAF4AG0BdwBqAXUAZwF0AGYBcwBjAXEAYAFwAF8BbgBdAW4AXAFtAFsBbgBbAW4AWQFtAFgBbQBYAW4AWAFuAFYBbgBWAW4AVgFwAFYBcQBWAXMAWAF0AFkBdQBbAXgAXAF6AF0BfABfAX8AYAGCAGMBhQBmAYgAZwGLAGoBjwBtAZMAcAGWAHMBmgB3AZ4AegGjAH0BpwCBAa0AhAGxAIgBtgCLAbsAjwHAAJMBxgCWAcoAmgHQAJ4B1gCjAdsApgHhAKoB5wCuAewAsQHyALUB+AC5Af8AvAEEAcABCgHDARABxgEVAcoBGwHNASEB0AEmAdMBLAHWATAB2AE2AdoBOwHdAUAB3gFFAeEBSgHiAU8B5AFUAeUBWAHnAVwB6AFgAegBZAHoAWcB6AFsAegBbgHoAXMB6AF1AegBeAHnAXoB5QF9AeQBfwHkAYQB4gGGAeABiAHdAYsB2wGPAdcBkgHUAZUB0AGZAc0BnQHJAaMBxQGoAcIBrgG8AbUBuAG8AbQBxQGuAc0BqAHWAaMB4QGdAesBlwH4AZIBBAKLAREChAEhAn0BLwJ1AUACbgFRAmcBYwJfAXcCWAGMAk8BoQJHAbgCPgHQAjYB6QItAQMDIwEfAxsBPAMRAVkDBwF4A/8AlwP1ALkD6wDbA+AAAATWACUEzABLBMAAcwS2AJwEqwDFBKAA8QSWABwFiwBKBX8AeAV0AKkFaQDZBV0ADAZSAD4GRwBzBjsAqQYwAN4GJQAWBxgATgcNAIgHAQDCB/b//gfr/zoI3/93CNT/tQjJ//QIvv8zCbL/dAmn/7UJnP/3CZL/OQqG/30KfP+/CnH/BQtn/0kLXf+OC1P/0wtK/xkMQP9fDDb/pgwt/+0MI/8zDRv/eg0S/8ENCv8IDgH/UA76/pcO8v7dDuv+JA/k/msP3f6xD9f+9w/Q/j0Qyv6DEMX+xxC//gwRu/5QEbb+khGy/tURrv4XEqv+WBKo/poSpf7ZEqT+FxOj/lYTo/6SE6P+zhOj/gkUpP5CFKf+ehSq/rIUrP7nFLH+HBW1/lAVu/6CFcL+shXJ/uAV0f4OFtr+ORbi/mQW7v6MFvn+shYE/9cWEf/6Fh7/Ghcs/zoXO/9XF0v/chda/4wXbf+iF37/txeQ/8oXpP/bF7n/6RfN//QX5P/+F/n/BRgRAAsYKAAOGEEADhhZAAsYcwAHGI0AABioAPYXwwDqF+AA2xf8AMoXGgG2FzcBnxdVAYYXdAFrF5MBTBeyASsX0wEIF/MB4hYUArkWNAKOFlYCYBZ4AjAWmgL9FbwCyBXgApMVAwNbFSUDIBVIA98UbAOYFJADSRS0A/YT1wOaE/wDORMfBNQSQwRnEmcE9RGLBH0RsAT/ENMEfBD2BPMPGwVlDz4F0Q5iBTgOhQWZDacF+AzKBVAM7AWlCw4G9QowBkAKUgaICXQGzAiVBg0ItQZLB9YGhQb1BrwFFAfvBDIHIgRRB1EDbwd+AosHqAGnB9EAxAf5/94HH//5B0T+Ewhn/SwIivxECKz7XAjO+nMI8PmICBL5nQgz+LMIVvfGCHj22Qib9esIwPT8CObzDAkO8xsJNfIpCWDxOAmL8EQJuu9QCeruWQkd7mMJU+1sCYvscwnH63oJBeuACUfqhAmN6YcJ1uiKCSLoiwlz54sJxuaLCR/miAl95YUJ3uSDCUTkfQmw43cJH+NwCZPiaAkO4l4JjOFUCRHhSQma4DwJKeAuCb/fHwlZ3xAJ+d7/CJ7e7QhL3toI/d3GCLTdsQhz3ZwINt2FCADdbQjR3FQIp9w6CIXcHwhn3AMIUtznB0HcyQc53KsHNNyMBzncbAdB3EsHUtwrB2ncCgeF3OcGqNzCBtHcnAYB3XEGN91EBnPdFQa13eMF/d2wBUzeeAWh3kAF/N4GBVzfyATC34gELeBHBKDgAwQX4b4Dk+F2AxfiLAOd4uACK+OSArzjRAJU5PMB7+ShAY/lTgE15vkA3uajAI7nSwBA6PL/9+iZ/7HpPv9w6uT+M+uI/vrrKv7E7M39ke1u/WHuEf0177L8DPBT/OXw8/vB8ZT7n/I2+4Dz1fpj9Hf6SPUY+i72ufkY91r5Afj9+O34oPja+UT4x/ro97b7jfen/DP3lv3Z9oj+gvZ4/yv2aQDV9VsBgPVLAi31PAPb9CwEjPQbBTz0Cgbv8/gGpPPkB1rzzwgS87cJy/KbCofyfAtF8lcMBfIsDcfx/A2L8cUOUfGGDxnxQBDl8PMQsvCcEYDwPxJT8NsSJ/BuE/7v+hPW738Us+/7FJHvcRVy798VVu9FFjzvpBYl7/0WEO9NF//ulxfx7tkX5O4VGNzuSRjV7nYY0e6dGNHuvBjS7tQY1u7mGN3u8Rjp7vYY9e70GAXv7BgX79wYLe/IGEXvrhhf74wYfe9lGJ7vOhjA7wcY5u/PFw3wkxc48FAXZfAJF5XwvRbH8GwW/fAYFjLxvRVs8WAVqfH9FOfxlxQn8i0UavK+E6/yTRP28tkSP/NhEorz5hHY82gRJ/TpEHj0ZRDL9OAPIPVaD3b10Q7P9UQOKfa4DYX2Kg3i9psMQfcKDKH3eQsB+OcKZPhUCsn4wQkt+SwJk/mZCPr5BQhj+nEHy/reBjb7TQah+7sFDfwpBXj8mQTl/AoEU/19A8D98QIv/mYCnv7eAQ3/VgF8/9EA7P9PAFsAzv/KAFH/OgHU/qoBXP4YAuX9iAJy/fYCAf1lA5T80wMq/EAEw/utBGD7FwUA+4AFovrnBUv6Sgb0+asGpPkJB1b5ZQcM+bsHx/gQCIX4XwhI+K0IDvj2CNn3PAmo934JfPe+CVP3+Qkw9zIKEfdoCvT2mQre9sgKy/byCr32Gguz9j8Lr/ZhC672gAuy9psLufazC8b2xgvV9tkL6vbnCwT38gsi9/sLQvcADGj3AwyR9wMMwPcADPL3+Qsn+PELYPjmC5341wve+MYLI/mzC2v5nQu2+YQLBfppC1n6TQuu+i4LB/sMC2P76ArC+8IKJfybCon8cArw/EQKWv0XCsf96Ak2/rcJp/6FCRv/UQmQ/xsJBwDlCIEArQj8AHQIeAE5CPYB/wd1AsIH9QKFB3QDRwfyAwcHbwTJBucEiAZbBUgGygUHBjUGxgWcBoQF/wZDBV4HAgW7B78EFAh9BGwIPAS/CPsDEAm4A14JeAOpCTcD7wn4AjIKuAJwCngCqgo6AuAK/QERC8ABPQuEAWULSgGICxABpwvWAMELngDVC2cA5gsyAPEL/f/3C8r/+QuZ//cLaf/uCzr/4wsN/9IL4f69C7b+oguN/oQLZ/5hC0H+OQse/g0L/P3dCt39qgq9/XIKof01Cob99Alu/a4JVv1mCUH9Ggkv/ckIHv10CA79HQgB/cIH9vxjB+z8AAfl/JoG3/wyBtv8xgXa/FgF2/znBN78cQTi/PsD6PyBA/D8BgP8/IgCB/0HAhX9hAEm/QABN/16AEz98P9h/Wf/eP3d/pL9T/6u/cL9yv0z/en9o/wI/hL8Kv6B+0/+7/p0/lz6mv7J+cP+Nfns/qL4GP8P+EX/fPdz/+n2o/9X9tP/xvUEADT1OQCk9G0AFfShAIbz2AD48hABbPJIAeLxggFZ8bwB0vD4AUzwMwLI73ACRu+rAsfu6AJJ7iIDzu1bA1TtkgPd7MgDaez7A/jrKwSK61sEHuuIBLbqtQRQ6uEE7ukMBY7pNQUy6V4F2eiEBYToqQUy6MwF5OfuBZnnDQZS5ysGEOdHBtDmYAaV5ngGXuaOBivmogb75bIGz+XCBqflzwaE5doGZeXjBkrl6gYz5e4GIeXvBhHl7wYH5ewGAuXoBv/k4wYC5dkGCeXPBhTlwQYi5bIGNuWiBk3ljgZp5XgGiuVgBq3lRwbU5SwGAuYOBjLm7wVm5s0Fn+aqBdrmhQUb514FX+c2BafnDAXy594EQeixBJXogQTr6E8ERukeBKXp6gMF6rQDaep9A9LqRAM96woDrOvPAh3skgKR7FQCCe0VAoPt1gH/7ZUBgO5UAQLvEAGH780AD/CIAJjwRAAk8f3/s/G2/0PycP/V8in/avPh/gH0mf6Y9E/+MvUH/s31vf1q9nT9CPcq/af34fxI+Jn86fhP/Iz5Bfww+rz71Pp0+3n7LPsf/OT6xPyb+mv9VfoS/g76uf7J+WD/gvkHAD75rwD6+FYBuPj9AXX4owI0+EoD8/fuA7P3kwR19zcFOPfaBfv2fQbB9h4Hh/a/B0/2XggY9vwI4/WZCa/1NQp89c4KS/VmCxr1/Avt9JIMwPQlDZX0tg1s9EYORfTSDh/0Xg/78+cP2PNuELnz8xCa83URffP1EWLzcxJJ8+4SMvNnEx3z3BML81AU+vLAFOryLhXe8poV0vICFsryZxbD8soWvvIqF7zyhhe68uAXvPI3GMDyihjF8tsYzfInGdbychni8rkZ8PL9Gf/yPhoS83saJvO2Gjzz7RpU8yAbbvNSG4rzfxuo86gbyPPQG+rz8xsP9BQcNPQxHFv0SxyG9GEcsvR1HN/0hRwO9ZMcPvWdHHH1ohyl9acc2/WnHBP2pRxM9qAch/aXHMP2ihwB93wcQfdrHID3VhzD9z8cB/glHEz4CByR+Ogb2PjGGyL5oBtr+XgbtflOGwH6IBtO+vAam/q/Gun6iRo4+1IaiPsZGtj73Bkq/J4Ze/xeGc38Ghkg/dcYdP2QGMf9Rhgb/vsXcP6uF8P+XhcY/w4Xbf+8FsD/ZxYVABAWagC5Fb4AXhUSAQQVZgGmFLkBSRQNAukTXwKJE7ICJhMEA8MSVQNeEqYD+BH1A5ERRAQqEZMEwBDhBFcQLQXrD3oFgA/FBRMPDgamDlgGOA6gBskN5wZbDSwH7QxwB34MtAcRDPUHpQs2CDgLdgjMCrQIYgrvCPgJKwmOCWUJJAmdCbgI0wlLCAkK3Ac8CmkHbwr1Bp8KfQbOCgIG+wqFBSULBAVQC4IEdwv9A50LdwPCC+4C5gtiAgYM1AElDEUBQwy1AF8MIgB5DI//kQz5/qcMY/69DMz9zwwz/eAMmfzuDAD8/Axk+wgNyvoSDS76Gg2U+SAN+fgkDV74Jw3D9ycNKfcnDZD2JA339SANXvUZDcf0Eg0x9AgNnPP8DAnz8Ax28uAM5vHQDFfxvgzK8KwMP/CWDLbvgAwu72gMqe5ODCfuMwym7RcMKO35C63s2Qs17LgLwOuWC03rcwvd6k4LcuopCwjqAgui6doKQOmwCuDohQqE6FoKLOguCtfn/wmH59AJOuegCfHmcAms5j8JauYMCS7m2Qj15aQIv+VwCI/lOghi5QMIOeXMBxbllQf15FwH2eQkB8Lk6wau5LEGoOR3BpbkPQaR5AIGj+TGBZLkiwWZ5E8FpOQUBbXk1wTJ5JwE4+RfBP/kJAQh5ecDR+WrA3HlcAOf5TYD0uX8AgnmwwJE5osChOZUAsbmGwIP5+QBWuerAanncwH85zkBUuj/AK3owwAM6YYAb+lIANXpCgA96sr/quqJ/xrrSP+O6wf/BezD/n7sgf787D3+fO35/f/ttP2G7m79De8p/Znv5Pwn8J38t/BW/ErxEfzg8cr7ePKD+xDzPvus8/f6SfSy+un0a/qK9Sb6Lfbi+dH2nfl291n5HPgW+cT41Phu+ZH4GPpQ+ML6D/hu+9D3G/yR98f8U/d0/Rb3Iv7b9tD+n/Z+/2X2LAAt9toA9vWGAcD1NAKK9eECV/WOAyT1OgT09OQExPSPBZf0OQZr9OEGP/SIBxb0Lgjv89IIyPN0CaTzFAqC87EKYfNLC0Lz5Ask83kMCPMJDe7ylg3W8h4OwfKjDqzyIw+a8p4PivITEHzygxBv8usQZPJQEVvyrRFU8gUSUPJXEk3yohJN8ucST/ImE1HyXhNX8pETXvK9E2fy4xNy8gQUf/IdFI7yMRSf8j8UsvJJFMfyTBTe8kkU9vJAFBDzNBQt8yEUSvMJFGrz7ROM88sTr/OlE9XzeRP780oTJPQWE0/03RJ79KESqPRgEtj0GhII9dERO/WEEW71NBGk9d8Q2fWIEBL2LRBM9s8PhvZvD8P2Cw8A96MOPvc7Dn73zw2/92ENAfjxDET4fgyH+AoMzfiVCxT5Hgta+aUKovkrCuv5sAk0+jMJfvq3CMn6OQgV+7oHYPs6B677uwb6+zwGSPy8BZb8PQXl/L8EM/1ABIL9wgPR/UQDIv7IAnH+SwLC/tEBEf9YAWL/4ACx/2kAAQDz/1IAf/+hAA7/8ACd/kABMP6QAcP93gFa/S0C8vx7Ao38yQIq/BcDyvtjA237sAMS+/wDuvpHBGf6kAQV+toExvkiBXv5ZwUx+a0F7fjxBav4MwZt+HMGMfixBvr37gbG9yYHlvdfB2r3kwdB98YHG/f2B/r2JAjc9k4IwfZ2CKv2mwiY9rsIivbaCH/29gh49hAJdfYnCXX2Ogl79ksJgvZZCY72ZQme9m0JsvZ0Ccj2dwnj9nkJAfd3CSP3cwlJ920JcvdlCZ/3WQnQ900JAvg9CTr4Kwl0+BgJsPgCCfL46gg0+dAIe/m1CMT5mAgR+nkIYPpXCLL6NQgH+xAIXfvqB7j7wgcU/JkHcfxvB9P8Qwc0/RYHmv3oBgD+uAZp/ogG1P5XBkD/JAau//EFHAC8BY0AhwX/AFIFcQEbBeUB5ARZAq0EzQJ2BEADPQSxAwQEIgTMA5AEkwP8BFsDZQUhA8oF6AIuBq8CiwZ3AuUGPgI8BwYCjAfPAdkHlgEhCF8BZggpAaYI8wDjCL4AGwmJAFAJVQCBCSIAsAnv/9oJv/8CCo3/JQpf/0QKMP9iCgP/egrX/o8Kq/6gCoL+rgpZ/rgKMf6+Cgv+vwrm/b0Kw/23CqH9rQqB/Z8KY/2MCkX9dgop/VwKD/0/Cvb8HQrf/PcJyvzNCbb8oAmk/G8Jk/w6CYX8Agl4/MYIbfyHCGP8RAha/P8HVfy1B1D8aQdO/BoHTPzIBk78cwZQ/BoGVfy/BVr8YgVj/AIFbfyfBHj8OQSF/NEDk/xnA6T8/AK2/I4CyfweAt/8qwH2/DkBDv3DACn9TABE/dT/Yf1a/4H93/6g/WP+wv3m/eX9af0K/un8MP5q/Fb+6/t//mr7qP7p+tT+aPoA/+j5Lf9m+Vz/5fiL/2T4vP/j9+7/Y/chAOP2UwBk9ogA5vW+AGr18wDt9CkBcfRiAffzmQF989EBB/MKApDyRAIa8n0CqPG1Ajfx7ALH8CMDWvBbA+7vjwOE78MDHe/1A7nuJQRW7lQE9e2BBJjtqwQ87dME5Oz5BI7sHgU87EEF6+tiBZ/rgQVU650FDeu6Bcnq1AWI6uwFS+oDBhHqGAba6S4Gp+k+BnfpTwZK6V8GIelsBvvodwbZ6IEGuuiIBp/ojgaI6JIGdOiVBmPolQZY6JMGTuiPBkroiQZJ6IIGSuh4BlHobQZa6GAGaOhSBnnoQQaM6C8GpugaBsHoBAbh6OwFBenTBSvptwVV6ZoFg+l7BbTpWwXo6TkFIeoVBVzq8QSc6soE3eqhBCTreARs604EuOshBAbs8wNY7MUDr+yVAwbtYwNh7TADvu39AiDuyAKD7pIC6e5cAlHvIwK77+sBKvCyAZrweAEM8T0BgPEBAffxxQBv8ogA6vJKAGjzDQDm883/Z/SP/+n0T/9s9RD/8fXQ/nn2kP4B90/+ivcP/hX40P2h+I/9LvlP/bz5Dv1L+s782/qP/Gv7T/z9+w/8j/zR+yD9k/u0/VX7R/4W+9r+2vpt/536AABh+pMAJvomAez5uQGy+UwCefneAkH5cQML+QME1PiTBKD4JAVr+LQFOPhBBgf40AbV91wHpffoB3j3cwhL9/4IH/eFCfT2DArK9pIKovYWC3z2mQtX9hoMNPaZDBL2Fw3x9ZQN0vUNDrX1hg6Y9fwOf/VwD2f14w9P9VQQOvXBECf1LhEV9ZcRBPX/Efb0ZBLp9McS3vQnE9X0hhPO9OATyPQ5FMT0kBTD9OMUwfQ1FcP0gxXH9M8Vy/QZFtL0YBbb9KQW5vTlFvH0IxcA9V4XD/WXFyH1zRc09QEYSfUxGGD1Xhh49YkYk/WwGK/11xjL9fkY6vUYGQz2NBku9k0ZUvZkGXj2eRmf9ooZx/aYGfH2pBkd964ZS/ezGXn3thmp97gZ2/e1GQz4sBlB+KkZdvifGaz4kxnl+IMZHflyGVf5XRmT+UYZzvktGQv6EhlJ+vMYifrSGMn6sBgK+4oYS/tjGI37OhjR+w4YFfzfF1n8rxee/HwX5PxIFyr9Ehdx/dkWuP2eFgD+YxZH/iQWj/7jFdf+ohUg/14Vaf8ZFbH/0hT6/4kUQgA/FIsA8xPUAKYTHAFXE2QBCBOtAbYS9QFkEjsCDxKEAroRygJkERADDBFWA7QQnANaEOAD/w8kBKUPZwRJD6oE6w7sBI0OLQUuDm8Fzw2uBXAN7AUSDSsGswxoBlUMowb3C94GmQsYBz0LUQfhCooHhAq/BygK9QfMCSkIcAlcCBQJjgi3CL8IWQjuCPwHHQmdB0kJPwd0Cd0Gnwl6BsgJFQbuCbAFFApGBTkK2gRbCmwEfQr8A50KiQO7ChQD2QqdAvUKJQIPC6oBJwstAT8LrgBUCy8AaAut/3oLKv+LC6f+mwsi/qkLm/20CxX9vwuN/MkLBfzQC3z71wvz+twLavrfC+H54AtX+eALzvjfC0X43Au899cLNPfSC6z2ywsm9sILn/W4Cxr1rQuX9KALFfSSC5TzgwsT83ILlfJfCxnySwue8TYLJPEhC63wCQs48O8Kxe/WClTvuwrm7p8Keu6BChDuYwqp7UMKRe0iCuPsAAqE7N4JKOy6CdDrlQl663AJJ+tKCdjqIgmL6vkIQ+rQCP7ppgi76XsIfelQCELpJAgK6fYH1ujJB6bomgd56GwHUeg8ByzoDAcK6NwG7ueqBtXneAa+50cGrecUBqDn4QWW564Fked7BY/nSAWR5xQFmOfhBKLnrgSw53sEwudIBNnnFwTy5+QDEeiyAzPoggNa6FEDg+gfA7Ho7wLj6L4CF+mOAlHpXAKO6SwCzun6ARHqyQFa6pcBpupkAfTqMgFG6/0AnOvHAPXrkgBR7FsAsewjABTt6/967bH/4+11/1DuO/++7v/+L+/D/qXvhf4c8Ej+lfAK/hLxzP2R8Yz9EvJO/ZXyDv0c8878pPOP/C30T/y59A/8RvXQ+9f1kPto9lD7+vYR+4/30/ok+JP6vPhV+lP5GPrt+dr5iPqd+SP7Yfm/+yb5XPzq+Pr8sPiX/Xj4Nv4/+Nb+B/h0/9H3FACb97IAZ/dSATP38gEB95AC0PYvA5/2zANx9mkEQvYEBRb2nwXs9TcGwfXPBpr1Ywdy9fUHTfWFCCr1EQkH9ZwJ5vQiCsf0pgqp9CULjfSiC3T0Gwxa9JEMQ/QCDS70cA0a9NkNCfQ/DvrzoA7s8/wO3/NUD9Tzpg/L8/QPxPM8EL7zfxC887sQuvP0ELrzJxG981QRwPN8EcbznhHO87sR1vPSEeLz5BHw8/MR/vP6EQ/0/BEh9PsRNfT0EUz06RFj9NgRfPTCEZj0qRG19IsR1PRpEfP0QxEV9RcROPXqEF71txCF9YEQrPVHENf1CRAB9sgPLvaED1z2PA+M9vIOvfalDu/2VA4j9wEOV/esDY33Uw3E9/gM/fecDDf4PAxy+NwLrvh5C+r4FAsp+a0KaPlGCqj53Qnp+XMJKvoHCW36mwiv+i4I9Pq/Bzj7UQd+++MGxPtzBgr8AwZS/JMFmfwkBeH8tQQq/UUEcv3XA7z9aQMG/vwCT/6PApn+IwLk/rgBLf9OAXj/5wDC/38ADQAZAFYAtf+hAFL/6wDy/jYBk/5/ATb+yQHa/RECgf1ZAir9oQLV/OgCg/wvAzT8cwPm+7cDm/v5A1X7OgQP+3sEy/q5BIz69gRP+jAFFvpqBd/5owWr+dkFe/kNBk75QAYj+XEG+/igBtf4zAa2+PYGmvgfB3/4Rgdo+GkHVfiKB0X4qQc4+MUHMPjeByn49gcn+AoIJ/gdCCz4LAg0+DkIPvhECEz4Swhe+FIIdPhVCIz4Vwin+FUIxPhRCOb4SwgL+UMINPk5CF75LgiM+R8IvfkOCPL5/Acn+ugHYfrTB536uwfc+qIHHvuHB2H7aQeo+0sH8vsrBz38CgeK/OcG2vzDBiz9nQaB/XcG1/1PBi/+JQaJ/vwF5P7QBUH/pAWg/3cFAABKBWIAGwXDAOsEJgG7BIkBiwTsAVkETgIoBK8C9gMOA8MDbAOQA8gDXQMfBCsDdgT4AskEwwIaBZACZwVdArIFKwL5BfgBPQbFAX4GkgG6Bl8B8gYtASYH/ABVB8wAgQecAKoHbADNBz0A7gcOAAoI4f8kCLT/OQiI/0sIXf9bCDP/aAgK/3AI4v52CLv+eQiU/ncIcP50CEz+bQgp/mMICP5XCOj9RgjK/TIIrP0bCJD9Agh1/eQHXP3EB0T9oAcv/XkHGf1QBwb9Igfz/PIG5Py+BtT8iAbH/E8Gu/wTBrH81AWo/JIFofxOBZv8BgWX/LwElvxwBJT8IgSW/NADl/x9A5v8KAOh/NACqPx1ArL8GgK8/LwBx/xdAdX8/ADk/JkA9fw0AAf9zf8Z/Wb/L/39/kX9k/5d/Sn+d/28/ZL9T/2s/eH8yv1y/On9A/wI/pP7Kv4i+0z+svpw/kH6lP7O+bv+Xfnh/uz4Cv97+DP/Cvhc/5j3iP8n97T/t/bh/0j2DgDZ9T0Aa/VtAP70nACR9M0AJvT/ALzzLwFT82AB7PKSAYTywwEg8vMBvfEjAlrxUgL68H8CnPCrAj/w1wLk7wIDi+8pAzXvUQPi7ncDju6cAz/uvgPx7d4Dpu39A13tGwQX7TYE0+xPBJLsZgRU7H0EGeyPBODroQSp67IEduvBBEbrzQQZ69oE7urkBMjq7ASj6vMEg+r5BGXq/QRK6gAFMuoCBR7qAgUN6gAF/+n9BPTp+QTt6fME6OnrBOjp4gTq6dcE8OnKBPnpvAQF6q4EFOqdBCfqiQQ96nYEV+pgBHPqSgSS6jIEtuoXBNzq/AMF6+ADMuvCA2HrowOU64IDyetgAwLsPQM97BgDfOzyAr3szAIB7aQCR+17ApHtUQLf7SYCLe76AX/uzQHT7p4BKu9wAYPvQQHf7xABPvDgAJ7wrQAB8XoAZfFHAMzxFAA18t//n/Kq/wzzdP988z7/7PMI/1700f7S9Jz+SPVk/r/1Lf449vX9sva9/S33hv2p9079J/gX/aX43/wm+af8pflw/Cf6OPyq+gH8LfvK+7H7lPs2/F/7ufwp+0D98/rF/b/6S/6K+tD+VvpW/yP63f/w+WMAv/npAI35cAFd+fUBLfl7Av74AAPR+IQDpPgJBHj4jARN+A4FI/iQBfr3EwbS95MGq/cTB4X3kQdg9w4IPPeLCBv3Bgn69oEJ2/b5Cbz2cgqe9ucKg/ZcC2j2zwtP9kAMOPawDCL2Hg0M9osN+vX3Dej1Xw7X9ccOyPUrD7r1jg+v9fAPpfVQEJv1rBCU9QgRjvVhEYr1txGJ9QwSh/VeEof1rxKK9f0SjvVIE5P1kROa9dgTovUcFKz1XhS59Z4UxvXbFNT1FRXl9U0V9/WDFQn2thUf9ucVNfYVFk32QRZn9moWgvaQFp72tRa89tUW2/b0Fv32ERcf9ysXQvdCF2f3VxeN92oXtfd5F9z3hhcH+JAXM/iYF174nheM+KIXvPiiF+r4oRcc+Z0XT/mXF4L5jRe2+YMX6/l1FyD6ZRdX+lMXkPo/F8n6KRcD+w8XPfv0Fnj72Baz+7kW8PuXFi38cxZq/E8WqPwnFuj8/RUn/dIVZ/2lFaf9dRXm/UUVKP4SFWn+3hSq/qYU7P5vFC3/NRRw//oTsf+9E/P/fxM0AD8TdwD+ErkAuxL6AHgSOwEyEn4B7BG/AaMRAAJaEUACDxGBAsQQwAJ3EAADKhBAA9oPfgOLD7wDOw/5A+kONgSXDnMEQw6uBPAN6gScDSQFSQ1eBfQMlgWgDM8FTgwGBvsLPAanC3EGVQumBgIL2QawCgwHXAo9BwkKbQe1CZ0HYQnMBw0J+Qe4CCUIYghRCA0Iegi3B6MIYAfLCAoH8Qi0BhcJXgY6CQYGXgmtBX4JVAWfCfkEvgmcBNwJPgT4Cd4DEwp9AywKGANGCrICXApLAnIK4QGHCnUBmQoJAawKmgC7CikAywq4/9cKRf/kCtD+7wpa/vgK5f0AC239CAv1/A0LfPwRCwP8FAuI+xYLDvsWC5P6FAsY+hELnvkPCyP5CQuo+AILLvj7CrX38go79+cKw/bcCkz2zwrV9cIKXvWzCur0owp29JEKBfR+CpTzawok81cKt/JACkzyKQri8REKefH4CRLx3gmt8MQJTPCnCezvigmO72wJMu9NCdvuLgmD7g0JL+7rCN/tyQiQ7aYIRe2CCPvsXgi27DcIc+wRCDTs6wf368QHveucB4brcwdT60oHIusfB/fq9QbM6ssGp+qfBoTqcwZl6kcGSuoaBjLq7AUe6r8FDeqSBf/pZQX16TkF8OkMBe3p3gTu6bIE9OmFBPvpWQQI6i0EF+oABCvq1ANC6qcDXOp6A3rqTQOc6iEDwerzAurqxgIW65kCRutsAnnrPgKw6xEC6uvkASfstQFo7IgBrOxbAfLsLAE97fwAi+3MANztnAAv7moAhu43AN/uBAA879D/m++c//7vZv9i8DD/yvD6/jTxwv6h8Yv+D/JS/oDyGf708uH9avOn/eLzbf1b9DP92PT5/Fb1v/zV9YP8V/ZJ/Nn2D/xe99T75fea+234YPv2+Cb7gPnt+gv6tfqZ+nz6JvtE+rP7DPpE/NX51Pye+WT9aPn1/TT5hv4A+Rn/y/ir/5r4PQBn+NAAN/hiAQf48gHY94QCq/cTA373oQNS9y0EJ/e5BP72QwXX9skFr/ZOBor20AZl9lEHQ/bNByL2SAgB9r8I4/U1Ccb1pgmr9RQKkPWACnj16Aph9U4LS/WwCzf1Dwwk9WsMFfXCDAX1Fw349GgN7PS0DeL0/A3Z9EAO1PSADs70uw7L9PIOyvQkD8r0UQ/L9HoPz/SeD9T0vQ/b9NgP4/TtD+/0/g/69AkQCPUQEBj1ExAp9RIQO/UMEE/1ARBl9fMPffXfD5f1yA+y9a0PzvWOD+z1aw8L9kUPLfYbD0/27Q5y9r0OmPaIDr/2UQ7o9hYOEffZDTz3mA1o91UNlvcQDcb3xwz2930MJ/gvDFn44AuN+I8Lwfg8C/n45wow+ZEKZ/k4CqD53gna+YMJFfonCVD6yAiN+mkIy/oKCAr7qQdI+0gHiPvnBsn7hAYK/CEGS/y/BY38XAXQ/PkEEv2WBFb9MwSa/dED3v1wAyL+DgNn/q0CrP5OAvL+7gE3/5ABfP8zAcL/1wAHAHwATAAjAJIAzP/XAHX/GwEg/18Bzf6jAXz+5QEt/iYC3/1nApP9pwJL/eUCA/0jA738XwN7/JoDO/zTA/37CwTC+0MEift3BFL7qwQf+94E7foOBb/6PgWU+mwFa/qYBUX6wwUi+uwFAfoTBuX5OQbK+VwGs/l+Bp75nQaN+bsGf/nWBnT57wZr+QYHZvkaB2T5LAdk+T0HaPlKB2/5VQd5+V8HhvlmB5b5ageo+W0Hv/ltB9f5bAfy+WgHEfpiBzH6WwdW+lEHfPpEB6X6NgfR+iYHAPsWBzH7Awdm++4Gm/vXBtT7vwYP/KYGTPyLBoz8bwbN/E8GEf0wBlj9EAag/e4F6f3MBTb+pwWC/oIF0f5cBSL/NQV0/w0Fxv/kBBkAuwRsAJAEvwBlBBEBOQRiAQ0EsQHgA/8BsgNLAoUDlQJYA90CKQMiA/oCZQPMAqYDnQLiA24CHgQ+AlYEEAKMBOEBvwSyAe8EhAEeBVUBSAUoAXEF+gCWBc0AugWgANkFdAD1BUgADQYcACIG8v8zBsf/QQae/0sGd/9SBk//VwYo/1cGA/9UBt7+Twa5/kcGlv48BnT+LwZT/h4GNP4MBhX+9gX3/d4F2/3DBcD9pwWn/YgFjf1mBXf9QQVg/RsFS/3yBDj9xgQm/ZgEFf1nBAf9NQT5/P8D7PzGA+H8jgPY/FED0PwTA8n80QLE/I8CwPxLAr38BAK9/LsBvfxxAcD8JQHD/NYAyfyGAND8NgDX/OL/4fyN/+z8Of/5/OH+Bv2J/hX9MP4m/dX9N/16/Uv9HP1f/b/8df1h/Iz9A/yl/aL7v/1C+9r94vr2/YD6FP4f+jH+vflS/lz5cv76+JT+mPi2/jf42/7U9wD/dPcm/xL3TP+y9nT/Uvad//H1xv+T9e//NPUZANf0RAB59G4AH/SXAMPzwgBq8+sAEvMUAbryOwFk8mIBD/KIAbzxrQFr8dABGvHyAczwEgJ/8DMCNPBSAuzvbgKj74sCXu+mAhzvvwLb7tkCm+7vAl7uBgMj7hoD6u0tA7TtPgOA7U4DTu1cAyDtaQP07HQDyex9A6LshQN97IsDWuyPAzvskgMe7JMDA+yTA+vrkwPY65ADxeuMA7briAOp64IDn+t7A5nrcwOV62kDlOtdA5XrUQOZ60QDous2A6zrJgO46xUDyesDA9zr7wLx69sCCuzGAiXsrwJE7JcCZex+AojsZQKv7EgC2ewsAgXtEAI07fEBZe3RAZjtsQHP7ZABCO5tAUXuSgGD7iYBwu4BAQbv2wBM77UAlO+PAN3vZgAq8D4AefAVAMrw6/8d8cD/cvGW/8rxav8j8j7/ffIS/9vy5f4587j+mvOL/v3zXf5g9C/+xvQA/i310f2V9aT9APZ1/Wv2Rf3Y9hf9Rvfo/LX3ufwm+Ir8l/hc/Ar5Lfx8+QD88PnR+2b6pPvb+nX7UvtI+8n7HPtB/O/6uPzD+jH9l/qq/W36I/5C+p3+GPoV/+/5j//G+QgAnvmCAHf5/ABP+XUBKvnvAQT5ZwLh+OACvPhYA5r40AN4+EcEV/i+BDf4MwUY+KkF+vcdBt73kQbB9wMHp/d0B4335Qd091UIXffECEb3Mgkx950JHfcJCgr3cwr59toK6PZCC9n2pwvL9gwMv/ZtDLP2zwyo9i4Nn/aNDZj26Q2T9kMOjfabDor28g6H9kcPhvaZD4f26w+J9jsQjPaIEJD20xCX9h0RnvZkEaf2qRGw9uwRvPYtEsj2bBLV9qkS5fbjEvb2HBMH91ETG/eGEy73txNF9+cTXPcVFHT3PxSN92gUqPeQFMT3sxTi99UUAPj2FB/4ExU/+C4VYfhGFYX4XRWp+HIVzviEFfT4lBUc+aIVRPmtFW35thWX+b0Vw/nDFe/5xBUc+sUVSfrDFXn6wBWo+rkV2PqyFQr7phU7+5sVbvuLFaH7fBXV+2oVCvxUFT/8PhV1/CYVq/wMFeL88BQZ/dEUUf2yFIn9kBTA/WwU+v1GFDP+IBRr/vcTpf7ME9/+oRMZ/3ITU/9DE43/EhPH/98SAQCsEjsAdhJ1AD8SrwAIEukAzhEjAZIRXQFXEZcBGRHQAdsQCQKbEEECWhB6AhcQsgLVD+kCkQ8hA0wPWAMFD48Dvg7FA3YO+QMuDi8E5g1jBJwNlgRTDckECQ37BL8MLQV2DF4FLAyOBeMLvgWZC+sFUAsaBgULRwa6CnMGbwqdBiQKyAbXCfEGiwkaBz0JQQfvCGgHoAiOB1EIswcCCNYHswf4B2MHGggTBzoIwwZZCHMGdwgkBpUI1AWxCIUFzAg2BeUI5wT+CJYEFglHBCwJ9gNBCaQDVQlRA2gJ/QJ6CacCiglPApkJ9gGnCZwBtAlAAcEJ4gDLCYQA1QkiAN0JwP/kCVz/6gn3/u8Jkv7yCSr+9QnC/fcJWf33Ce/89QmF/PQJGfzxCa777QlB++cJ1frgCWj62Qn8+dAJj/nGCSP5uwm2+LAJS/iiCd/3lQl194UJC/d2CaH2ZQk49lIJ0fVACWv1LAkF9RcJofQCCT/06wje89UIffO7CCDzowjD8ogIaPJvCA/yUgi58TYIZPEaCBDx/AfA8N0HcfC+ByTwnwfb734HlO9eB0/vPAcM7xoHy+72Bo7u0wZU7rAGHO6LBuftZga07UEGhO0bBljt9gUv7dAFCO2pBeTsggXF7FwFqOw2BY3sEAV27OoEYuzDBFHsnQRE7HcEO+xRBDTsKQQv7AMEL+zbAzLstAM57IwDQuxlA07sPQNf7BUDc+zsAorswwKj7JwCwexzAuLsSgIF7SICK+35AVbt0QGD7aoBs+2CAeftWwEd7jMBV+4LAZTu5ADT7rwAFu+TAFvvagCj70EA7u8XADzw7P+N8ML/4PCU/zXxaf+O8Tv/6fEN/0by3v6m8q/+CPN//mzzT/7S8x7+O/Tu/ab0vP0T9Yn9gvVY/fP1Jf1k9vP82PbA/E/3jfzG91r8Pvgn/Ln49fs0+cP7svmQ+zD6X/uv+i37Lvv8+rH7yvoz/Jr6tfxq+jj9Ovq8/Qv6Qf7c+cX+rvlK/4D5zf9V+VEAKfnTAP74VQHU+NYBq/hVAoP40wJc+E8DNfjJAxH4QQTs97gEyfcsBaf3nwWG9w4GZ/d9Bkj35wYr91AHD/e1B/T2Ggjb9noIw/bZCKz2NQmX9o4Jg/bkCW/2OApe9ooKT/bXCkH2JAs09mwLKfazCx/29QsW9jMMD/ZwDAn2qQwH9t0MBPYPDQL2PA0E9mUNBfaKDQn2rA0P9sgNFvbhDR/29w0p9ggONPYUDkH2HQ5P9iEOXvYjDnH2Hg6D9hcOmPYMDq72/g3G9usN3vbVDfn2uw0T958NMfd+DU/3Ww1v9zMNkPcKDbP33QzX960M+/d8DCL4RgxJ+A8McvjVC534mAvH+FoL8/gZCyD51gpP+ZIKf/lLCq/5Awrh+bgJFPptCUb6IQl7+tMIsfqECOb6Mwgc++EHVfuPB4z7PAfG++gGAPyTBjr8PgZ0/OoFr/yVBez8PgUp/eoEZv2TBKP9PQTh/egDH/6TA13+PgOc/usC2v6XAhn/RAJY//IBl/+hAdb/UQEUAAEBUgC0AI8AZwDMABsABwHR/0MBiP99AUH/tQH8/u4BuP4lAnX+XAI2/pAC9v3FArv9+AJ//SkDR/1ZAxH9iAPd/LcDq/ziA3v8DgRO/DkEIvxiBPn7iQTT+7AEr/vUBI37+QRu+xsFUvs8BTj7XAUg+3oFDfuWBfr6sQXr+soF3vrjBdT6+AXN+gwGyfodBsb6LgbG+joGyvpHBtD6UQbY+lkG5PpfBvL6YwYB+2UGFftlBir7YwZC+2AGXftbBnv7VAaa+0oGvPtABuH7MwYH/CUGMfwVBlz8BAaK/PIFu/zeBez8yAUg/bEFVv2ZBY/9gAXJ/WUFBP5IBUL+LAWB/g4Fwv7vBAP/zwRF/64EiP+MBMz/aQQOAEUEUgAhBJMA/APUANcDFAGxA1IBiwOPAWMDygE8AwMCFAM6AuwCbgLDAqECmgLRAnEC/wJKAisDIQJUA/gBewPPAaADpgHCA30B4gNUAQAEKgEcBAMBNgTbAE4EtABjBIwAdwRmAIgEQACYBBkApAT1/64E0P+1BK3/uQSJ/7sEZv+5BET/tQQj/60EA/+jBOT+lgTG/ocEqP50BIv+XwRw/kcEVf4tBDv+EQQj/vIDC/7TA/X9sAPf/YsDzP1lA7n9PAOn/REDlv3lAob9twJ4/YYCa/1VAmD9IQJW/esBTP20AUX9ewE+/UABOv0DATb9xQAz/YUAMf1EADH9AAAz/bz/Nv11/zj9L/8+/eb+Rf2d/kz9Uf5W/Qb+YP24/Wv9av14/Rv9hv3K/Jb9efyn/Sf8uP3V+8z9gvvf/S779f3b+gv+hvoi/jH6O/7c+VX+hvlw/jH5i/7b+Kf+hvjF/jD45P7b9wP/hvcj/zH3Rf/c9mb/ifaI/zT2q//i9c3/jvXw/zz1EgDs9DQAm/RWAEz0eAD985kAr/O4AGLz1wAY8/UAzvIRAYTyLQE88kgB9/FiAbLxegFu8ZIBLfGnAezwvAGt8NEBcfDkATXw9gH77wcCxO8XAo7vJgJa7zMCKO9BAvjuTALK7lgCnu5iAnXuagJN7nMCJ+54AgXufgLj7YECxe2CAqnthAKO7YICd+1/AmLtfQJO7XcCP+1wAjHtaQIl7WACHO1WAhbtSwIS7UACEO0yAhLtJQIU7RUCGu0GAiPt9QEu7eIBPO3QAUztvAFe7acBc+2SAYvtewGl7WQBwe1LAeDtMwEC7hgBJe79AEzu4gB17sYAoe6oAM7uiwD+7mwAL+9LAGTvLACb7woA0+/p/w/wxv9M8KT/i/CB/8zwXP8Q8Tn/VvES/5zx7v7m8cf+MvKh/n/ye/7O8lP+H/Ms/nLzBv7G8939HPS1/XT0jf3N9GT9J/U9/YP1FP3g9ev8P/bD/J/2mvwB93H8Y/dJ/Mf3IPws+Pn7kfjQ+/f4qPtg+YH7x/lZ+zH6M/ub+gv7Bfvl+nH7v/re+5n6Sfx0+rb8T/ol/Sz6kv0H+gD+5flu/sL53f6g+Uv/f/m5/175KQA++ZcAH/kGAQH5dAHj+OIBxvhRAqn4vgKP+CsDdfiXA1z4BARC+HAEKvjbBBP4RgX+97AF6fcYBtX3gQbD9+gGsvdOB6H3tAeR9xoIgvd9CHX34Aho90EJXfeiCVP3AApJ914KQve7Cjv3Fgs193ALMffICy73IAwr93QMKvfJDCv3Gw0t92wNLve7DTP3CQ4491UOPvegDkX36Q5N9y8PV/d1D2P3uQ9u9/oPe/c5EIr3dhCa97MQqfftELz3JBHO91sR4/eQEfn3wREO+PERJvggEj74TBJX+HYScvieEo/4xBKr+OkSyfgLE+j4KxMH+UkTJ/llE0n5fxNt+ZcTkPmtE7X5wRPa+dITAPriEyf68BNP+vsTd/oFFKH6DhTL+hMU9voWFCL7FxRO+xcUe/sWFKj7EhTX+wwUBfwEFDT8+hNk/O4TlPzgE8T80RP2/MATJ/2sE1r9mBOM/YITv/1pE/L9TxMl/jITWf4WE4z+9xLA/tYS9f6zEin/kBJd/2kSkv9DEsb/GhL6//ERMADFEWQAmRGZAGsRzQA7EQEBCxE2AdkQaQGlEJ0BcBDRATsQBAIDEDcCzA9qApIPnAJYD88CHg8AA+EOMgOlDmIDaA6TAyoOwgPqDfIDrA0hBGwNTwQsDX0E6wyqBKwM1wRrDAMFKgwtBecLWQWmC4IFYwurBSAL1AXcCvwFlgokBlEKSgYMCm8GxAmTBn0JtwYzCdoG6wj8BqAIHQdXCD0HDAhcB8EHewd2B5kHKQe1B94G0geTBusHRwYGCPwFHgixBTYIZwVNCBwFYgjTBHcIiwSLCEEEnwj5A7AIsQPBCGkD0AghA94I2QLtCJAC+QhHAgUJ/AEQCbEBGglkASIJGAEpCckAMAl4ADYJKAA6Cdb/PQmB/0AJLP9BCdb+QQl//kEJJv5ACc39PQl0/ToJGP01Cb38MAlg/CkJBPwiCaf7GglJ+xEJ6/oGCY36/Agu+u8I0fnjCHL51ggV+cYIuPi4CFr4pwj+95YIoveECEb3cQjs9l8Ik/ZKCDr2Ngjj9R8IjPUJCDf18gfj9NoHkPTCBz/0qQfw848HovN0B1bzWQcL8z8Hw/IiB3ryBQc38ucG8/HJBrPxqwZz8YwGN/FtBv3wTgbF8C4GkPANBlvw7gUr8M0F/e+tBdHvjAWo72wFgO9LBV3vKQU77wkFHe/nBAHvxQTn7qME0u6BBL7uXgSt7joEn+4XBJXu8gON7s0Dh+6oA4buhAOH7l8Diu45A5HuEwOb7u4CqO7IArfuoQLK7nsC3+5WAvjuMAIT7wsCMe/lAVPvwAF4750Bnu94AcjvVQH07zIBJPAOAVfw6wCL8MkAw/CmAP7wggA78V8AevE7AL3xFwAC8vL/SfLN/5Pyp//f8oH/LvNZ/3/zMf/S8wr/J/Th/n/0uP7Y9I3+NPVj/pH1Of7x9Q7+U/bk/bb2uP0c94z9gvdg/er3NP1V+Af9wPjb/C35r/yb+YL8C/pW/Hz6Kvzt+v77YPvT+9T7p/tI/Hv7vPxQ+zH9Jvul/fz6G/7T+o/+qvoE/4D6d/9Z+uv/MfpcAAv6zQDl+T0Bv/mrAZv5GAJ3+YQCVfnuAjP5VQMR+bsD8vgfBNL4ggSz+OIEl/hABXv4nQVg+PgFRfhPBi34pgYV+PkG/vdLB+n3nAfV9+oHwfc1CLD3fgif98UIkPcKCYP3TQl294wJa/fLCWH3BgpZ90AKUPd2Ckv3qgpG99wKRPcJC0L3NQtB91wLQveBC0X3owtI98ELTffcC1P38gtc9wgMZfcXDG/3JAx89y4MifczDJj3Ngyo9zUMufcxDM33Kgzh9x4M9vcQDAz4/wsk+OsLPvjTC1n4uAt1+JwLk/h8C7D4WAvR+DML8vgMCxT54Qo3+bQKWvmFCoD5VAqn+SEKzvnrCff5tAkg+nsJS/pBCXf6BQmi+sgI0PqICP76SAgt+wYIXfvEB4/7gAfA+zwH8vv2BiX8sAZZ/GkGjfwhBsL82QX3/JAFLf1IBWT9/wSb/bcE0/1tBAr+JQRC/tsDev6TA7L+SwPp/gMDIv+8Aln/dQKQ/y8Cx//pAf3/pAEzAGIBaQAeAZ0A3QDQAJwAAwFcADYBHgBmAeH/lgGl/8YBa//1ATP/IgL8/k4Cxv56ApP+pAJg/s0CMP72AgH+HgPV/UQDqv1pA4L9jgNa/bEDNv3TAxT99QPz/BUE1Pw1BLj8UgSe/HAEhvyMBHD8pwRd/MEETPzZBD387wQw/AQFJvwYBR78KwUY/DwFFfxLBRT8WQUV/GUFGfxwBR/8eAUn/IAFM/yEBT/8iAVP/IkFYPyJBXT8iAWK/IUFo/yBBb38ewXa/HMF+fxqBRn9XwU9/VIFYf1GBYj9NgWx/SYF2/0UBQf+AgU2/u4EZv7ZBJb+wgTJ/qoE/P6SBDD/eARk/18Emv9DBND/KAQEAAoEOgDsA24AzwOhALAD1ACQAwYBcAM0AU8DYwEvA48BDQO7AesC5AHJAgoCpgIvAoQCUgJgAnMCPQKSAhoCrwL2AcoC0wHiAq8B+QKMAQ4DaQEiA0cBMwMjAUMDAAFRA94AXAO8AGYDmgBuA3oAdgNYAHoDNwB+AxgAfwP4/34D2P99A7v/eAOd/3EDf/9pA2P/XQNI/1EDLP9BAxL/LwP5/hsD4f4DA8n+6wKy/s8CnP6xAob+kgJy/nACYP5LAk7+JgI9/v8BLP7WAR7+qgEP/n4BA/5PAfb9IQHs/e8A4v28ANr9iQDT/VMAzP0cAMb95f/D/av/wP1x/739Nv+9/ff+vf27/r/9e/7D/Tr+xv35/cz9tv3R/XT92v0w/eL96/zr/aT89v1d/AH+FvwP/s77HP6G+yz+Pfs9/vP6Tv6q+mD+X/py/hT6hv7J+Zz+fvmy/jP5yf7o+OH+nfj5/lD4Ev8F+C3/uvdI/2/3Y/8k937/2/aa/5H2tf9I9tH/APbs/7b1BwBv9SEAKfU6AOL0UwCd9GwAV/SCABX0mQDR864AkPPDAE/z1wAP8+kA0fL6AJTyCwFZ8hsBHfIqAeXxNwGt8UUBdvFRAULxXAEO8WYB3PBwAazwdwF98H8BUfCGASbwjAH975IB1e+WAbDvmgGN750Ba++eAUrvoAEt76EBEO+gAffungHf7pwByu6XAbbukgGj7osBlO6EAYfuegF87nABc+5kAWzuWQFo7ksBZe49AWXuLQFn7h4Ba+4NAXLu+gB67ugAhu7UAJLuwACi7qsAtO6WAMjufwDd7mkA9e5RABDvOQAt7x8ATO8GAG7v7P+R79H/tu+1/93vmf8G8Hz/MvBf/2HwQf+Q8CP/w/AE//Xw5f4r8cb+ZPGl/pzxhf7Y8WT+FvJC/lTyIP6V8v/92PLd/R3zu/1i85f9q/N1/fTzUv0/9C/9jPQL/dn06Pwp9cT8efWh/Mv1fvwf9lr8dPY3/Mj2FPwg9/D7ePfN+9L3qvss+Ij7h/hk++P4QvtB+SD7oPn++v753Ppd+rz6v/qb+h/7e/qB+1z65Ps7+kX8HPqo/P75Df3h+XD9w/nU/af5Of6K+Z7+bvkD/1P5Z/84+c3/H/kyAAf5lgDt+PwA1/hgAcD4xQGp+CkClPiMAoD48QJt+FQDWvi3A0j4GAQ3+HsEJ/jbBBj4PQUK+JwF/ff8BfD3Wwbl97gG2/cUB9H3cAfJ98wHwfcnCLz3gAi299cIsvcuCa73hAms99kJq/csCqv3fgqr988KrvcgC7D3bQu197sLufcGDMD3UQzH95kMzvfhDNj3Jw3i92wN7fevDfr38A0H+C8OFvhuDib4qQ41+OQOSPgdD1r4VA9u+IoPgvi+D5f48A+u+CEQxvhQEN74fBD3+KgQEvnREC35+BBJ+R0RZvlCEYP5ZBGi+YMRwvmiEeL5vhED+tkRJfrxEUj6CBJr+h0Sj/oxErX6QhLa+lESAPtgEif7axJP+3USd/t9EqD7gxLJ+4kS8/uLEh78ixJI/IsSdPyJEqD8hBLM/H8S+fx2Eib9bhJT/WISgf1WEq/9RxLd/TYSC/4mEjv+EhJq/vwRmf7nEcn+zxH5/rYRKP+ZEVj/fRGI/18RuP9AEej/IBEYAP4QSADZEHgAtBCoAI4Q1wBnEAcBPxA3ARQQZgHpD5YBvQ/FAY8P8wFhDyICMQ9PAgEPfgLPDqsCnA7ZAmkOBgM1DjID/w1dA8kNiQOUDbQDXA3eAyUNCQTtDDMEtgxcBHwMhARDDK0ECQzUBM8L+wSUCyEFWAtHBR0LbAXfCo8FogqyBWMK1gUkCvgF4wkaBqIJOgZhCVkGHgl4BtoImAaWCLUGUgjSBg0I7gbGBwkHgQciBzoHPAf1BlUHrgZtB2gGhAchBpkH2wWuB5UFxAdPBdYHCgXoB8YE+weBBAwIPQQbCPsDKQi4AzcIdgNECDMDUQjyAlwIsQJmCHACcAgvAnkI7wGACK4BhwhtAYwIKgGRCOgAlQimAJgIYgCbCBwAnAjW/5wIj/+cCEf/mwj//pgItP6VCGn+kQge/owI0f2HCIP9gAg0/XkI5vxwCJb8aAhH/F4I9vtUCKX7SAhT+zwIAfsvCLH6IQhf+hMIDPoFCLz59Adq+eQHGfnTB8n4wQd4+K4HJ/iaB9j3hweK93MHPPdeB/D2SAek9jIHWfYbBw/2AwfH9esGf/XTBjr1ugb09KAGsvSHBm/0bAYw9FEG8fM2BrXzGwZ58wAGQfPkBQnzyQXU8q0FofKQBW/ydAU/8lgFE/I8BefxHgW+8QAFmPHiBHXxwwRT8aQENPGFBBbxZgT78EUE4/AlBM7wBAS68OIDq/DBA5zwnwOQ8HsDh/BZA4HwNgN98BQDfPDxAn3wzQKB8KoCifCGApLwYwKf8EECrfAeAsDw/AHU8NoB6vC4AQTxlgEg8XUBP/FVAWDxNAGE8RQBq/H1ANTx1gD/8bYALvKXAF7yeACR8lkAx/I6AP7yGQA48/r/dfPa/7Xzuf/285f/OPR1/3/0U//G9DD/D/UN/1v16f6p9cX++vWg/kv2e/6e9lb+9PYw/kv3Cv6k9+T9/ve8/Vr4lv24+G79FvlI/XX5IP3X+fn8OPrR/Jv6q/z++oP8Y/tc/Mf7Nvwt/A78kvzo+/f8wvtc/Zv7wP13+yX+UvuI/i376/4I+07/5fqu/8L6DgCg+m4AfvrMAFz6KAE7+oQBHPrdAf35NgLe+YwCwvniAqT5NgOJ+YgDbvnaA1X5KQQ7+XYEI/nCBAz5DQX2+FUF4ficBc344QW6+CUGqfhmBpj4pwaJ+OUGe/giB274Xgdh+JYHV/jPB034AwhF+DcIPvhpCDj4mQgz+MgIMPj0CC34HQkt+EQJLfhqCS74jAkx+K0JNfjLCTv45glC+P8JS/gUClP4Jwpe+DgKavhECnb4TgqF+FcKlPhbCqX4XAq4+FsKy/hXCt/4UQr2+EcKDPk6CiT5LAo++RoKWfkGCnT57wmQ+dYJrvm7Cc35nQnt+X4JDvpcCTD6OAlT+hMJePrrCJ36wQjD+pYI6fppCBH7Ogg6+woIY/vZB437pwe5+3MH5fs/BxL8CQc//NIGbfyaBpv8YgbM/CgG/PzuBSz9tAVc/XoFjf0+Bb/9AwXv/cYEIP6LBFL+TwSD/hMEtP7XA+T+nAMU/2ADRP8lA3T/6QKj/68C0f91Av//PQIsAAQCWADMAYQAlQGvAF8B2gApAQMB9QAsAcIAVAGPAHsBXwChAS8AxwEAAOwB0/8RAqX/NAJ7/1YCUv94Air/mgIE/7kC3/7ZArz++AKc/hUDfP4yA13+TgNB/moDKP6EAw7+nQP3/bcD4v3PA9D95QO//fwDr/0RBKP9JQSX/TkEjf1KBIb9WwSB/WoEfP14BHv9hQR8/ZAEfv2aBIP9owSJ/aoEkv2wBJv9tASo/bcEtv24BMf9uATY/bcE7v21BAP+sQQb/qsEM/6kBE7+nARq/pMEif6IBKj+fQTJ/nAE6/5iBA3/VAQx/0MEVv8yBHv/HwSg/w0Exv/5A+z/5AMRAM8DNwC4A1wAoAN/AIkDoQBwA8MAWAPkAD4DAwEjAyEBCQM9Ae4CVgHTAnABtwKGAZoCnAF+Aq8BYgLCAUQC0wEoAuEBCgLuAe4B+QHQAQMCsgEKApUBEQJ4ARUCWwEaAj4BGwIhARwCBAEbAugAGgLMABUCrwARApUACwJ6AAQCXwD8AUQA8gEqAOcBEQDbAfn/zQHf/78Byf+vAbH/ngGa/4wBhf94AXD/YwFc/0wBSP80ATT/GgEi//0AEf/gAAD/wADw/qAA4v58ANT+WADG/jIAu/4KAK/+4f+k/rb/mv6L/5L+Xf+L/i//g/7//n7+zv56/p3+df5q/nL+Nv5x/gH+cP7M/XD+lv1x/l/9cv4n/XX+7/x6/rX8f/57/IX+QfyM/gX8k/7K+53+jfun/lL7sf4U+73+1/rJ/pn61/5a+uX+HPr1/t75BP+e+RX/YPko/yD5Ov/h+Ez/ovhg/2P4dP8k+Ij/5fec/6f3r/9o98X/KvfY/+z26/+u9v//cfYRADT2IgD59TMAvfVEAIL1UwBI9WMADvVxANX0fgCe9IsAZ/SXADD0oQD786sAxvO1AJPzvgBh88UAMPPMAP/y0QDR8tcAovLbAHby4ABK8uIAIfLkAPjx5wDR8ecAq/HoAIfx5wBk8ecAQ/HlACPx5AAF8eEA5/DeAMzw2wCz8NcAnPDTAIbwzwBy8MkAXvDDAE/wvAA/8LUAMfCuACbwpAAd8JoAFfCPAA/whAAL8HcACPBqAAjwWwAJ8EsADPA7ABLwKgAZ8BkAI/AHAC3w8/858N//SfDM/1rwtv9s8KH/gPCM/5fwdf+v8F//yvBH/+XwMP8E8Rf/I/H//kXx5f5o8cz+jfGy/rPxmf7c8X7+BvJj/jLySP5h8i3+kPIR/sHy9f308tj9KPO8/V7zoP2X84L9z/Nm/Qv0SP1G9Cz9hPQO/cP08PwE9dP8RvW1/In1l/zN9Xn8E/Zc/Fr2Pvyi9iD87PYE/DX35vuC98n7zves+xz4j/tq+HL7uvhW+wr5Ovtc+R77rvkD+wH66PpV+s36qPqy+v36l/pT+376qvtk+gD8S/pW/DP6rvwb+gf9A/pf/ez5uP3V+RH+v/lq/qn5w/6U+Rz/gPl1/2350P9a+SkASPmCADX53QAk+TYBFfmPAQX56AH2+EEC6PiZAtv48gLO+EoDwfihA7b4+AOs+E4EovikBJr4+wST+E8FjPijBYX49gWA+EoGe/icBnj47gZ1+D8HdPiOB3L43Qdy+CsIcvh5CHT4xAh2+A8Je/hZCX/4ogmD+OoJivgxCpH4dgqY+LsKovj+Cqz4QAu2+IELwfjBC874/wvb+DwM6fh3DPn4sQwI+eoMGfkhDSz5WA0++Y0NUPnADWb58Q15+SEOkPlQDqf5fQ69+akO1/nTDu/5+w4I+iMPI/pHDz76bA9a+o4Pd/qvD5T6zg+z+usP0foIEPD6IRAR+zsQMftREFP7ZxB1+3wQl/uNELv7nhDe+60QAfy6ECb8xxBL/NEQcfzZEJf84BC9/OYQ5PzqEAv97RAz/e0QWv3tEIP96hCr/eYQ1P3iEP392xAm/tIQUf7IEHr+vRCk/rAQzv6iEPn+khAj/4EQTv9vEHj/WxCj/0YQzf8vEPj/FxAjAP4PTgDkD3gAyA+jAKwPzQCND/gAbg8iAU0PTAErD3cBCA+gAeQOygHADvMBmQ4cAnMORQJMDm4CIw6WAvgNvwLODecCog0NA3YNNANJDVsDGw2BA+0MpwO9DMwDjQzxA1wMFQQrDDkE+QteBMgLfwSUC6MEYQvDBCsL5QT1CgYFvwomBYgKRgVQCmUFFgqEBdwJoAWiCb4FZQnaBSgJ9gXqCBEGqwgsBm0IRgYuCF4G7Qd3BqsHjgZqB6QGKQe7BucG0AakBuUGYwb5BiEGDAfeBR4HnQUwB1wFQQcbBVEH2gRgB5oEbwdZBH0HGwSKB90DlQefA6AHYAOrByMDtQfoAr4HrQLGB3ECzQc3AtQH/QHaB8UB4AeMAeQHVAHnBxsB6gfkAOsHqwDtB3MA7Qc7AO0HAwDrB8n/6geP/+cHVf/kBxn/4Afe/toHo/7UB2T+zwco/sgH6P2/B6j9twdp/a4HKf2kB+b8mQel/I8HY/yCByD8dgfe+2kHmvtbB1b7TQcS+z8HzvovB4r6HgdG+g0HA/r8BsD56gZ8+dcGOvnFBvf4sQa1+J0GdPiIBjP4cwby914GsvdIBnT3MwY39x0G+vYGBr327wWD9tkFSfbCBRL2qgXb9ZIFpfV6BXH1YgU+9UgFDvUvBd70FAWw9PsEg/TeBFn0wwQx9KcECfSLBOXzbQTB808EofMyBIDzEwRk8/MDSfPUAzDztAMZ85UDBPN0A/HyVAPg8jID0vIRA8Xy8QK88s8CtPKuAq/yjgKs8m0Cq/JLAqzyKwKw8gsCt/LrAcDyzAHK8qsB2PKMAefybgH48k8BDvMyASPzFQE88/kAV/PdAHXzwACV86YAt/OJANvzbgAC9FUAKvQ6AFb0HwCD9AQAsvTp/+P0zv8Y9bL/TPWX/4X1e/+/9V//+vVB/zf2Jf929gf/t/bo/vv2yv4/96v+hveM/s73a/4Y+Ez+Yfgs/q74C/77+Ov9S/nK/Zr5qP3r+Yj9Pfpm/Y/6Rf3h+iP9NPsD/Yn74fzc+7/8Mfye/IX8fvzY/Fz8Lf07/IH9G/zT/fz7Jv7b+3j+vPvJ/p37Gf9/+2n/YPu4/0L7BgAm+1IACvueAO366QDT+jMBuPp7AZ76wwGF+goCbfpPAlX6kwI++tYCJ/oXAxL6VgP++ZYD6/nUA9j5EATG+UsEtfmFBKX5vgSX+fYEifksBXz5YAVx+ZUFZvnGBVz5+AVT+SYGTPlVBkX5gQY/+a0GO/nWBjj5/wY3+SUHNflKBzX5bwc3+ZEHOvmwBz35zwdC+esHSPkGCE/5HghX+TUIYPlKCGv5XAh3+WwIg/l6CJH5hQig+Y8IsfmWCML5mwjU+Z0I6PmdCPz5nAgR+pYIJ/qRCD/6iAhX+n0IcvpwCIz6YQio+lAIxPo8COL6JwgB+xAIIPv2B0H73Adj+78HhfuiB6f7ggfL+2IH8PtABxX8Gwc7/PYGYfzQBon8qgax/IEG2vxYBgP9LgYs/QMGVf3XBX79qgWo/X4F0f1PBfr9IgUl/vMETv7FBHf+lgSg/mYEyf43BPD+BwQY/9kDQP+oA2f/egON/0sDtP8bA9r/7gL//78CIwCSAkgAZQJsADcCjwALArEA4QHTALcB9QCMARUBYwE0ATsBVQEUAXMB7gCSAccArwGkAMwBgQDoAV8ABAI+AB8CHwA6AgAAVALk/20Cx/+GAq3/nwKU/7UCfP/NAmf/4gJS//kCPv8OAy3/IgMe/zYDDv9IAwH/WwP2/m0D7P59A+X+jAPe/pwD2v6qA9b+twPU/sID1P7NA9b+1gPa/t4D3v7nA+X+7APu/vED9/71AwP/+AMO//kDHP/5Ayz/+QM9//YDTv/zA2D/7wN0/+oDif/kA57/3QO1/9QDzP/KA+T/wQP8/7UDFACoAywAnANEAI4DXAB+A3MAbgOJAF8DoABOA7QAPQPHACsD2wAXA+wABAP8AO8CCwHbAhgBxgIlAbECLwGcAjkBhQJAAXACRQFZAksBQwJOASsCTwEUAk8B/AFOAeUBTAHNAUgBtwFDAZ4BPQGGATYBcAEtAVgBIwFBARgBKQENARIBAAH8APIA5QDkANAA1AC5AMUApAC0AI8AowB6AI8AZgB8AFIAaQA+AFMAKgA9ABgAKAAGABAA9f/5/+T/3//T/8f/w/+u/7T/k/+l/3j/l/9c/4v/Pv9+/yD/c/8A/2f/3/5c/73+Uv+c/kr/d/5B/1L+Ov8q/jP/A/4t/9r9Kf+x/SX/hv0g/1r9H/8v/Rz/Af0c/9P8HP+k/Bz/dfwe/0X8IP8V/CP/5Pso/7P7LP+B+zH/T/s5/xz7QP/p+kj/tvpR/4P6Wv9P+mT/HPpw/+j5e/+z+Yb/f/mT/0v5oP8W+a7/4vi7/674x/95+Nb/Rfji/xH47//c9/z/qfcHAHX3EgBC9x4AD/coANz2MgCr9joAefZCAEj2SwAY9lEA5vVYALf1XACH9WIAWvVkACv1ZwAA9WoA0vRsAKj0bQB99G0AU/RtACr0bAAC9GoA2/NnALbzZACQ82AAbPNdAEnzWAAo81MACPNOAOfySADK8kEArfI7AJHyNAB28iwAXfIlAEbyHAAw8hQAGvILAAbyAwD08fr/4/Hy/9Tx6P/F8d//ufHW/63xzP+j8cD/m/G2/5Xxq/+Q8Z7/i/GS/4rxhf+K8Xf/i/Fp/43xWf+R8Ur/mPE5/5/xKP+o8RX/s/ED/8Dx8P7M8d3+3PHK/u3xtf4B8qH+FfKM/iryd/5C8mL+W/JL/nXyNv6R8h/+r/II/s7y8v3w8tr9EvPD/TXzq/1a85T9gvN8/anzZP3U80z9/vM0/Sv0G/1Z9AP9ifTr/Ln00fzq9Ln8HfWg/FP1iPyJ9W78v/VW/Pf1Pfwx9iX8a/YL/Kf28/vj9tv7IvfD+2H3qvuh95H74vd7+yT4Y/tn+Ev7q/g0++/4Hvs0+Qf7e/nw+sL52voK+sT6Uvqu+pv6mfrl+oX6MPtw+nv7XPrG+0j6Evw2+l/8I/qr/BH6+fz++Uf97fmU/dz54v3N+TH+vfmB/q75zv6e+R7/kflt/4P5vP93+QsAavlbAF75qgBT+fkASflIAT/5lwE3+ecBLvk0Aib5hAIf+dECGfkfAxT5bQMO+bkDCvkGBAf5UgQE+Z8EAfnqBAD5MwUA+X4FAPnIBQH5EAYD+VgGBfmgBgj55wYM+SwHEflxBxb5twcc+fkHI/k9CCz5fgg0+b8IPvn/CEj5PwlS+X0JXfm6CWr59Ql3+TEKhflrCpT5owqi+doKs/kRC8T5RwvV+XwL6PmuC/r54AsO+hAMIvpADDf6bQxO+psMY/rHDHv68QyR+hoNqvpCDcP6aA3c+o0N9vqwDRH70w0t+/QNSPsTDmT7Mg6C+04OoPtrDr37hA7b+5wO+vu0Dhn8yQ46/N8OWvzxDnv8Aw+b/BMPvfwjD9/8Lw8B/TwPJf1GD0f9UA9q/VcPj/1eD7L9ZA/V/WYP+v1pDx/+aQ9E/mkPaf5oD4/+ZQ+0/mEP2v5aD//+Uw8l/0oPS/9CD3D/Ng+W/yoPvP8dD+L/DQ8IAP4OLwDtDlUA2g57AMcOoQCxDsYAnA7sAIQOEgFsDjcBUw5dATkOggEeDqcBAg7MAeQN8QHHDRUCpw05AocNXQJmDYECRA2kAiENxgL+DOkC2QwLA7MMLQONDE8DZQxxAzwMkgMUDLID6gvTA78L8gOVCxEEaQswBDwLTgQPC2wE4QqJBLEKpgSBCsIEUAreBB4K+QTrCRQFtwkvBYMJSAVNCWAFFgl6Bd4IkgWmCKkFbAi/BTII1gX4B+sFvAf/BYEHFAZGByYGCQc6BswGTQaPBl4GUQZvBhQGgAbXBY8GmgWdBlwFqwYfBboG5ATGBqcE0gZsBN4GMAToBvYD8ga7A/wGgQMFB0gDDQcQAxQH1wIbB58CIQdnAiYHMgIrB/wBLwfGATIHkgE1B10BNgcpATcH9gA5B8MANweQADcHXwA2BywAMwf6/zAHyf8uB5b/KQdj/yUHMP8fB/z+GgfJ/hMHk/4MB1/+Awcp/vsG8v3yBrz96AaD/d4GTP3TBhT9yAbb/LsGofywBmf8ogYt/JUG8/uHBrj7dwZ++2kGQvtZBgf7SAbN+jkGkfooBlb6FwYc+gQG4vn0Baf54QVu+c8FNPm8Bfv4qQXD+JUFjPiBBVX4bQUf+FkF6vdEBbb3LQWC9xgFUPcCBR/36gTv9tIEwPa5BJH2oARl9ocEO/ZtBBH2UgTp9TcEwfUbBJ31AAR59eIDV/XGAzf1qAMY9YsD+/RtA+D0TwPH9DADr/QTA5r08wKG9NQCdPS3AmT0lwJW9HgCSvRZAkH0OwI49BwCMvT/AS704QEt9MMBLfSmATD0iAE09GwBO/RPAUP0MwFP9BgBW/T9AGv04gB89MkAkPSvAKX0lgC89H4A1/RmAPH0TgAP9TYAMPUfAFL1BwB19e//m/XY/8P1wP/t9aj/GfaQ/0b2eP919mD/p/ZH/9n2Lf8O9xT/Rff6/nz33/6198X+8Peq/iz4j/5q+HL+qPhW/uj4Ov4p+R7+a/kB/q755f3y+cf9N/qr/Xz6jf3C+nD9CPtT/U/7Nv2W+xj93Pv8/CX83vxr/ML8svyk/Pn8iPw+/Wv8hf1P/Mr9NPwO/hj8U/79+5f+4vva/sf7HP+u+1//lPug/3z73/9j+x8ATPtdADT7nAAe+9gACPsVAfP6TwHe+osByvrDAbj6/AGl+jMCk/pqAoP6oAJy+tQCZPoJA1b6PANI+m0DO/qfAzD6zwMm+v0DHPorBBT6WAQL+oQEBfquBP752QT6+QIF9vkoBfP5TgXy+XQF8PmYBfL5uwXz+d0F9Pn8Bfn5Gwb9+ToGAfpXBgj6cQYP+osGGPqjBiL6ugYt+s8GOPrjBkX69QZS+gUHYfoUB3H6HweC+isHk/ozB6f6PAe5+kAHzvpEB+T6Rgf6+kYHEvtDByr7PwdE+zkHX/syB3n7KAeW+x4HsvsRB9D7Agft+/IGDfzhBi38zQZO/LoGbvyjBpD8jAay/HQG1PxZBvb8PgYZ/SQGPf0GBl/96AWC/ckFpf2pBcn9iAXs/WYFD/5EBTH+IgVV/v8Ed/7aBJn+tQS8/pAE3f5sBP/+RwQf/yEEQP/8A2D/1gOB/7ADoP+LA7//ZQPe/0AD/P8aAxkA9QI3ANACVQCrAnEAiAKNAGUCqABBAsUAHwLgAP0B+QDbARQBuwEtAZwBRQF9AV0BXQF1AUEBjgEjAaQBCQG7Ae4A0QHUAOgBvAD9AaQAEQKNACYCeAA6AmQATAJRAGACQABzAi8AhQIfAJYCEQCnAgQAuAL5/8gC7v/WAuX/5QLe//IC1///AtP/CwPO/xcDzf8hA8z/KwPM/zMDzf88A87/QwPT/0gD1/9NA93/UQPk/1QD6/9WA/P/WAP8/1gDBgBWAxEAVQMcAFIDKQBOAzQASgNCAEQDTwA+A10ANwNqAC8DeAAmA4UAHAOSABMDngAHA6oA/AK1AO8CvwDiAskA1gLRAMgC2AC4At4AqgLkAJoC5wCJAukAegLrAGkC6wBYAukARQLoADQC5AAiAt4AEALYAP0B0QDrAccA1wG/AMUBtACyAacAngGaAIwBjAB4AX4AZgFtAFIBXQBAAUsALQE5ABsBJgAJARIA9gD9/+QA6f/RANP/wAC+/68Ap/+eAI//jQB3/34AX/9tAEf/XwAt/08AEv9BAPn+MwDe/iUAw/4YAKf+CwCM/v//cP7z/1P+6P83/t7/G/7U///9yv/h/cL/w/25/6T9sv+F/av/Zv2l/0X9oP8l/Zz/A/2X/+H8k/+9/JD/mfyP/3T8jf9O/Iz/J/yM/wH8jf/a+4//sfuQ/4n7k/9g+5f/Nvuc/w37oP/i+qX/uPqr/436sv9h+rn/N/rA/wv6yf/f+dH/s/na/4n54v9d+ev/Mfny/wX5+v/a+AMArvgKAIP4EQBX+BgALPgfAAH4JQDX9ykArPcvAIL3MgBX9zYALvc5AAX3OgDc9jsAs/Y9AIz2PQBk9jsAPPY6ABb2OQDw9TYAyvUzAKX1LwCC9SoAXvUmADv1IQAZ9RkA9/QUANf0DQC39AQAmPT9/3v09f9d9Oz/QfTi/yb02v8L9ND/8fPF/9nzu//B87H/q/Ol/5Xzmv+C85D/bvOF/13zev9M827/PPNi/y3zVv8g80v/E/NA/wjzNP//8in/9/Ie//DyEf/p8gb/5fL5/uLy7v7f8uH+3/LT/t/yxv7g8rj+5fKq/unymv7u8ov+9vJ7/v7ya/4I81r+E/NJ/iDzN/4u8yb+PvMU/k/zAf5h8+79dfPb/Ynzx/2f87T9t/Og/c/zjP3q83j9BfRk/SH0T/1B9Dv9YPQm/YD0Ev2i9P38xvTo/Or00/wP9b/8N/Wq/F71lPyH9X/8svVq/N71VfwL9kH8OPYs/Gf2FvyX9gP8yPbt+/r22Psu98T7Yfex+5f3m/vN94j7BPh0+zz4YPt1+Ez7r/g6++n4Jvsk+RT7YPkB+5357/rb+dz6GfrL+ln6uvqZ+qr62PqZ+hn7iPpa+3j6nfto+t/7Wfoi/Ev6Zvw9+qr8Lvrt/CD6Mf0U+nf9B/q8/fz5Af7w+Uj+5fmN/tr51P7Q+Rn/xvlg/735p/+1+e7/rvk0AKX5ewCg+cAAmPkHAZP5TgGP+ZUBivnaAYb5IQKD+WYCgPmrAn/58QJ++TYDfPl7A3z5vwN++QMEf/lFBID5iQSD+cwEhvkOBYr5TwWP+ZAFlPnSBZr5EQah+U8GqPmPBrH5zQa5+QoHwvlHB8v5ggfV+b4H4fn4B+35MAj6+WkIB/qiCBX62Qgj+g8JMfpDCUH6dwlS+qwJY/rdCXT6DwqG+j8KmfptCqz6nArA+skK1fr1Cun6IQsA+0oLFftzCyz7mwtE+8ILXPvnC3T7DAyM+y8MpftRDL/7cgza+5IM9fuwDA/8zgwq/OoMR/wFDWP8Hg2B/DYNnfxODbv8ZA3Y/HkN9/yNDRX9ng00/bANU/3ADXT9zg2T/doNtP3nDdT98g31/fsNFf4DDjb+Cg5Y/hAOeP4WDpr+GQ68/hsO3v4bDgD/Gw4i/xoORP8XDmb/FA6J/w8Oq/8JDs3/Ag7w//oNEgDwDTQA5g1YANkNegDMDZwAvg2+ALAN4QCgDQMBjw0lAX0NRwFrDWcBVw2JAUINqwErDcwBFA3sAfwMDQLjDC0CyAxOAq0MbgKRDI4CdAyuAlUMzQI2DOsCFwwKA/ULKAPVC0UDsQtjA48LgQNrC50DRgu5AyAL1gP5CvID0goNBKoKKASACkEEVwpcBCsKdgT/CY4E0gmnBKMJvwR0CdYERAnsBBMJAwXgCBoFrQgvBXoIRAVGCFgFEAhsBdoHgAWjB5IFbAekBTMHtQX8BsYFwwbXBYkG5wVRBvYFFwYEBt0FEwakBSEGagUuBjAFOgb4BEYGvgRRBoUEWwZNBGUGFQRvBt0DdwamA34GcAOHBjkDjAYDA5MGzwKZBpoCnQZmAqIGMwKmBgACqQbNAasGnAGtBmwBrgY7Aa4GCwGuBt0ArgauAK0GgQCrBlUAqQYpAKYG/f+jBtP/nwao/5oGf/+VBlX/jwYs/4gGA/+CBtr+egax/nMGiP5qBl3+YAY0/lgGCv5OBt/9Qwa1/TcGi/0sBl/9IQY0/RQGB/0HBtv8+wWv/OwFgvzgBVX80gUn/MIF+vu0Bc37pAWe+5UFcfuFBUT7dAUV+2MF6PpRBbr6QAWM+iwFX/oaBTP6BgUF+vEE2vndBK75xgSC+bEEV/mZBC35ggQE+WoE2/hRBLP4OQSM+B4EZvgEBD/46gMb+M8D9/e0A9X3lwOz93sDk/dfA3T3QwNW9yUDOPcJAx336wIE980C6vavAtT2kwK99nUCqfZYApb2OgKF9hwCdfYAAmf24gFa9sYBT/aqAUb2jgE+9nEBOPZWATT2OwEx9iEBMfYGATP27AA09tMAOva7AD/2owBI9osAUvZ0AF32XQBr9kcAefYyAIr2HACe9ggAsvbz/8j23//h9sz/+va4/xX3pf8x95L/UPd+/2/3av+R91j/s/dE/9j3MP/+9xv/JPgH/0348/52+N7+ovjJ/s74tP77+J7+KvmI/lr5cv6K+Vz+vPlF/u/5L/4i+hj+VvoB/or66/2/+tP98/q8/Sn7pP1f+439lPt1/cv7Xf0B/Ef9N/wv/W38GP2k/AD92vzp/A/90/xE/bz8ev2l/K79j/zi/Xn8F/5k/Ev+T/x+/jr8sf4l/OL+EfwU//37Rf/p+3f/1/un/8T71/+z+wYAovs0AJH7YwCC+5AAcvu+AGT76QBW+xUBSPtBATv7bAEw+5YBJfu/ARn76AER+xECB/s5AgD7YAL3+oYC8vqtAuz60QLm+vYC4voaA9/6PQPe+mAD3PqBA9v6owPc+sID3PriA9/6AATi+h4E5vo8BOv6WATw+nME9/qOBP76pwQH+8EEEfvZBBv77wQm+wQFMfsaBT/7LQVM+0AFXPtRBWv7YgV7+3AFjft+BZ77iwWy+5UFxvufBdr7pwXv+64FBfy0BRz8twU0/LoFS/y7BWT8uwV8/LoFlvy3BbH8sgXK/K0F5fymBf78nwUZ/ZUFNP2LBU/9fgVr/XEFhv1lBaH9VQW8/UYF2P01BfP9JAUO/hEFKf79BET+6gRd/tQEeP6/BJP+qgSs/pMExv57BN/+ZQT5/k0EEv81BCz/HARE/wMEXP/qA3T/0QOM/7gDpP+fA7v/hQPT/2wD6f9SAwAAOQMVACEDLAAHA0EA7wJWANcCbAC/AoEApwKWAJACqgB6Ar4AYwLRAE4C5QA5AvgAIwILARACHgH8ATAB6QFDAdcBVAHGAWYBtQF3AaYBiAGWAZkBiAGqAXsBuQFuAckBYwHYAVkB6AFPAfgBRQEGAj4BFAI2ASECMAEvAioBOwIlAUcCIQFSAh4BXQIbAWcCGAFxAhcBegIVAYICFQGJAhUBjwIVAZYCFwGaAhgBnwIaAaMCHAGmAh8BpwIjAagCJgGqAikBqgItAagCMgGnAjQBpAI3AaECOgGdAj0BmQI+AZUCQAGPAkABiAJAAYICPgF6AjsBcwI5AWoCMwFiAi0BWAIoAU4CHwFEAhcBOgILAS8CAAEjAvMAGALnAA0C1wAAAscA9QG2AOgBpADbAZIAzwF+AMIBaQC0AVMApwE9AJoBJQCOAQ0AfwHz/3MB2v9mAcD/WAGl/0sBif8+AW7/MgFS/yUBNv8YARj/CwH8/gAB3v7zAMD+6ACj/t0Ag/7RAGb+xwBH/rwAKP6yAAj+qADp/Z4Ayv2WAKv9jQCM/YUAbf18AE79dQAv/W4AD/1nAPD8YgDR/FwAsvxWAJT8UQB3/EwAWPxKADr8RQAc/EIA/vtBAOH7PgDD+z4ApPs9AIb7PQBn+z0ASPs+ACn7QAAK+0EA6fpEAMn6RwCo+koAiPpOAGb6UQBE+lUAIvpZAAD6XADe+WAAvPlkAJj5aQB3+WwAU/luADH5cQAO+XMA7Ph1AMn4dQCn+HcAhfh3AGH4dwA/+HUAHfhzAP33cQDb924AufdqAJj3ZgB492AAV/dbADj3VQAZ904A+vZHANv2PgC89jYAnvYsAID2IgBk9hgASPYOACv2AwAR9vb/9vXr/9v13v/B9dH/qfXF/5D1tv959ar/YfWc/0z1jf819X7/IfVw/w71Yv/69FL/5/RC/9X0NP/G9CX/tfQV/6b0B/+Y9Pf+ivTp/n302v5y9Mz+aPS8/l70rv5W9KD+TfSS/kj0g/5C9HX+PPRp/jr0Wv439E7+NfRB/jT0M/419Cb+N/QZ/jr0C/4+9P/9QvTw/Uj04v1P9NX9V/TG/WD0uP1r9Kr9dvSa/YL0i/2Q9Hz9nvRr/a/0XP3A9Ez90fQ7/eX0LP349Bv9DvUL/ST1+vw89en8VPXY/G71x/yJ9bb8pfWl/MH1lPzf9YP8/vVy/B32Yfw/9lD8YfZB/IP2MPyo9h/8zfYO/PH2/vsZ9+37Qffe+2r3zfuT9737vfeu++n3nvsV+I/7Qvh/+2/4cPue+GH7zfhS+/74RPsu+Tb7YPkn+5P5GfvG+Qv7+vn++i768vpj+uX6mfrY+s76y/oF+8D6Pfu1+nX7qvqu+5765vuU+h/8ifpZ/H/6k/x3+s78bfoI/WT6RP1c+oH9Vfq8/U769/1G+jT+P/px/jr6rv40+uv+Lvoo/yr6Zv8m+qP/Ivrh/x/6HgAc+lwAG/qZABj61wAW+hQBFvpSARb6jwEW+swBFvoJAhj6RQIb+oICHPq/Ah/6/AIj+jcDJ/pzAyz6rgMw+uoDNvokBD36XwRC+pkES/rSBFL6CgVa+kMFY/p7BW36sgV3+uoFgPohBoz6VwaX+owGpPrBBrH69Qa9+igHyvpbB9j6jAfo+r4H9/rvBwf7HwgW+04IJ/t9CDj7qghJ+9cIXPsDCW77LgmC+1gJlvuDCar7qgm9+9IJ0/v5Cej7IAr9+0QKFPxoCir8iwpB/K0KWfzPCnD87gqI/A0LoPwsC7n8SQvT/GUL7PyACwb9mwsf/bQLOv3MC1X94wtw/fkLi/0NDKX9IQzC/TUM3v1GDPr9VwwX/mYMM/52DE/+gwxt/o8Mif6bDKf+pQzF/q4M4v62DAD/vQwe/8QMO//IDFn/zAx3/88Mlv/QDLT/0gzR/9AM7//PDA4AzgwsAMsMSgDHDGkAwQyGALoMpACzDMIAqgzhAKIM/wCWDBwBiww6AYAMVgFyDHQBZAySAVQMrgFDDMwBMQzoAR4MBAIKDCEC9Qs9AuALWQLIC3QCsQuQApgLqwJ+C8YCYwvhAkkL+gIsCxUDDwsvA/EKSAPSCmADswp6A5IKkgNwCqoDTgrCAysK2QMGCvED4QkGBLoJHASSCTIEaglIBEEJXAQXCXEE6wiFBL4ImQSRCKsEYwi/BDMI0gQDCOIE0wfzBKIHBAVwBxUFPQclBQkHNQXWBkQFogZSBW0GYAU3Bm0FAgZ6Bc0FhwWYBZIFYgWdBSwFqQX2BLIFwQS8BYwExgVWBM8FIgTXBe4D3gW5A+UFhwPsBVQD8gUhA/gF7gL9BbwCAgaLAgYGWwIJBisCDAb8AQ4GzQEQBp4BEQZxARMGRAETBhgBEwbsABEGwgAQBpcADgZuAAwGRQAJBh4ABgb2/wIG0P/9Bav/+QWG//QFY//uBUD/5wUc/+EF+v7ZBdr+0gW4/skFl/7BBXX+uAVV/rAFNP6mBRT+nAXz/ZAF0/2HBbL9ewWQ/XAFcP1jBU79VgUt/UoFC/08Ben8LQXG/B8FpPwQBYH8AAVf/O8EO/zeBBj8zAT2+7kE0/unBK/7kwSM+34EaPtpBEf7VAQj+z0EAfsmBN76DgS8+vgDmvreA3n6xgNX+q0DN/qTAxj6eAP3+V8D2PlEA7r5KQOd+Q0Df/nyAmP51gJI+bsCLfmfAhT5hAL6+GcC4vhLAsv4LwK1+BQCofj4AY343QF5+MIBaPimAVf4iwFJ+HEBO/hWAS74PQEj+CMBGfgKARH48AAI+NgAAvjAAP73qgD795MA+fd8APn3ZwD691IA/fc9AAH4KQAF+BcADPgDABX48P8f+N//KfjO/zX4vv9E+K3/Uvid/2P4jf90+H7/h/hu/5v4X/+w+E//x/hA/9/4Mf/5+CL/EvkS/y75A/9L+fP+aPni/oj50/6n+cL+yfmy/un5of4M+pD+MPp//lX6bf55+lz+oPpL/sT6Of7s+ib+EvsU/jr7Af5j++/9ivvd/bL7yv3b+7j9BPyl/S38k/1W/IH9fvxu/af8XP3Q/En9+fw3/SD9Jv1J/RT9cf0B/Zr98PzC/d/86f3O/BH+vfw5/q78X/6d/IX+jfys/n/80f5w/Pf+Yfwe/1P8Qv9F/Gf/OPyM/yz8sf8g/NT/Ffz4/wr8GwAA/D4A9vtgAOz7hADk+6YA3PvHANX76ADO+woByfsqAcP7SgG/+2oBu/uJAbj7qAG1+8cBs/vlAbL7AwKy+yECs/s9ArX7WwK2+3UCufuSAr37rQLC+8YCx/vhAs37+gLU+xMD2/ssA+T7RAPs+1sD9vtxAwH8iAMN/J8DGfy0Ayb8yAMz/NsDQfzvA1D8AgRg/BMEcPwkBIH8MwSS/EMEpPxRBLb8XwTJ/GoE2/x2BO38gQQB/YkEFf2SBCn9mQQ9/aAEUf2kBGb9qQR6/a0Ej/2uBKP9sAS4/bAEzP2wBOH9rQT1/aoECv6nBB7+owQx/p0ER/6WBFr+kARu/ogEgv5/BJb+dgSq/mwEvf5iBNH+VgTk/ksE9/4+BAr/MgQe/yQEMP8XBEL/CQRV//kDZ//rA3r/2wOL/8wDnf+8A67/rQO//50D0f+OA+L/fgPz/24DBABdAxQATgMlAD4DNgAvA0UAHwNVABADZgACA3UA8gKFAOQClQDWAqQAyAKyALsCwgCtAtEAoALgAJUC7gCIAv0AfQILAXECGgFnAigBXAI2AVICRAFKAlEBQAJfATcCbAEvAngBJgKFAR4CkgEXAp4BDgKqAQcCtQEAAr8B+gHKAfMB1AHuAd0B6AHnAeIB7wHdAfYB1wH9AdMBBALPAQsCygERAsUBFQLAARoCvAEeArgBIQKyASMCrgEmAqgBKAKjASgCnAEpApUBKQKOASgChQEmAnsBJQJxASMCZgEhAlsBHAJOARoCQAEVAjABEQIhAQsCEAEHAv0AAQLrAPoB1wD1AcIA7gGrAOcBlQDgAXwA2AFkANEBSwDJATAAwAEVALkB+f+xAd3/qAG//6ABof+XAYT/jgFk/4UBRP99ASX/dAEE/2wB5P5iAcP+WQGh/lEBf/5IAV/+QAE9/jcBG/4vAfn9KAHX/R8Btf0YAZP9EAFx/QkBT/0BAS39+gAL/fUA6fzuAMn86ACn/OIAhvzdAGT81wBE/NMAI/zNAAP8ygDk+8YAxPvCAKX7vwCG+7wAaPu5AEv7uAAu+7YAEvu1APb6tADb+rQAwPqyAKf6sgCN+rQAdPq0AFr6tABC+rQAKvq1ABH6tQD5+bUA4fm1AMn5tQCx+bUAmPm0AID5tABo+bIAUPmvADf5rQAf+aoAB/mnAO/4owDV+J0AvfiZAKX4kgCN+IwAdfiFAF34fABF+HQALfhsABb4YgD+91gA6PdMANH3QQC69zYApPcpAI/3HAB49xAAY/cBAE/38/869+X/JvfW/xH3xv/+9rb/6van/9j2lv/G9oX/s/Z0/6L2Y/+R9lL/gPZA/3H2L/9h9hz/UvYL/0P2+f419ub+KfbW/hz2w/4P9rH+BPag/vn1jf7v9Xz+5fVq/tz1Wf7U9Uj+y/U3/sT1Jv699Rf+t/UG/rP19v2v9eb9q/XY/aj1yv2m9bv9pfWu/aT1oP2k9ZP9pfWG/ab1ev2p9W39rPVh/bD1Vv229Un9vPU+/cH1M/3K9Sf90vUb/dv1D/3l9QT98PX3/Pv17PwH9uH8FfbU/CP2yfwx9rz8Qvav/FL2pPxk9pf8dvaK/In2fvye9nL8svZm/Mj2Wfzf9kz89vZB/A73NPwn9yf8Qfcc/Fz3D/x49wT8lPf3+7D37PvO9+H77ffV+wz4yvst+L/7Tfiz+2/4qPuR+J37tfiT+9j4iPv9+H77I/l0+0j5aPtv+V/7lvlW+7/5TPvm+UL7D/o6+zr6Mftk+if7j/of+7r6GPvm+g/7FPsI+0H7APtu+/n6nfvy+sv77Pr6++X6Kfzf+ln82vqK/NT6u/zQ+uz8yvoe/cb6T/3C+oH9vfq0/br65v24+hn+tfpM/rL6gf6x+rT+rvro/q76HP+s+k//rPqE/6v6uf+s+u7/rPoiAK76VgCv+osAsfrAALP69QC2+ikBufpfAbz6kwHA+scBxPr8Acn6MALO+mUC1PqZAtr6zALh+gAD6PozA+/6ZgP2+poD/vrMAwf7/wMP+zAEGftjBCP7lQQt+8UEOPv2BET7JgVP+1YFWvuFBWf7tAV0++MFgfsRBo/7Pgad+2wGq/uYBrv7wwbJ++8G2PsaB+n7RAf5+20HCvyWBxv8vwcs/OcHPvwOCFD8NQhj/FkIdfx+CIn8owid/MYIsfzqCMT8DAnY/CwJ7fxNCQP9bAkY/YsJLf2pCUT9xgla/eMJcP3/CYj9Ggqe/TMKtf1LCs39ZQrl/XsK/P2SChT+pwot/r0KRf7QCl3+4wp3/vUKkP4GC6j+FgvC/iUL2/4zC/X+QAsQ/00LKf9YC0L/Ywtc/20Ld/92C5D/fQur/4QLxf+LC9//jwv5/5QLFACYCy8AmwtIAJwLYwCcC3wAnAuXAJsLsQCYC8wAlQvlAJELAAGLCxoBhQszAX0LTgF0C2cBbAuBAWELmgFVC7QBSQvMATwL5QEuC/8BHgsXAg0LLwL8CkcC6gpfAtcKdwLECo8CrgqmApkKvgKDCtQCawrrAlIKAgM6ChcDIQotAwYKQwPqCVgDzQltA7AJggOSCZYDcwmqA1IJvgMyCdEDDwnkA+0I9gPICAkEowgbBH0ILARXCD0ELwhOBAYIXwTdB28Eswd+BIcHjgRcB5wELweqBAIHuATUBsYEpwbTBHgG4ARIBuwEGgb4BOoFAwW6BQ4FiQUYBVkFIgUoBSwF+AQ1BcgEPQWYBEYFZgROBTYEVQUGBFsF1wNiBacDZwV4A20FSANxBRoDdwXsAnoFvgJ+BZACgQVlAoQFNwKFBQsCiAXgAYkFtQGJBYsBiQVgAYkFNwGJBQ4BiAXnAIcFvwCEBZkAggVzAIAFTAB7BSkAeAUEAHQF4v9vBcD/agWe/2UFfv9fBV//WQVA/1IFIv9LBQT/RAXm/j0Fyv41Ba/+LAWT/iIFeP4aBV3+DgVE/gQFKf75BA/+7gT2/eEE2/3UBML9xgSo/bgEj/2pBHT9mQRa/YkEQf14BCb9ZwQN/VUE8vxDBNf8LwS9/BsEo/wHBIj88gNt/N0DU/zGAzj8sAMe/JkDA/yCA+n7agPO+1IDtfs6A5r7IQOB+wkDZ/vvAk771gI0+7wCHPuhAgT7iALs+m4C1PpUAr36OgKn+iECkfoGAnv67AFn+tMBU/q5AT/6oAEt+oYBG/ptAQr6VQH5+T0B6fklAdv5DQHN+fUAwPneALX5xwCp+bEAoPmcAJb5hgCP+XEAiPldAID5SgB8+TYAePkjAHX5EgBy+QAAcvnv/3L53/9y+dD/dfnA/3j5sv98+aT/gvmW/4j5iP+P+Xv/l/lt/6H5YP+r+VP/tvlI/8P5O//Q+S//3/ki/+/5F//++Qr/Efr9/iP68P43+uT+S/rX/mD6yv51+rz+jPqv/qT6o/68+pT+1fqG/u36ev4I+2v+Ivtd/j37T/5X+0H+dPsx/pD7I/6r+xX+yfsG/uX79/0B/On9H/za/Tv8zP1Z/Lz9d/yu/ZP8oP2x/JL9zvyC/ez8dP0K/Wb9J/1Y/UX9S/1j/T39f/0w/Z39Iv27/RX92P0I/fX9/PwS/vD8MP7l/Ez+2vxq/s78hv7E/KT+ufzA/rH83v6n/Pr+nvwX/5b8M/+N/E//hvxt/3/8if95/KX/dPzC/2783f9q/Pn/ZvwVAGH8MABf/EwAXfxnAFz8ggBa/J0AWvy4AFr80wBc/O4AXfwHAV/8IQFh/DsBZvxVAWr8bQFu/IYBdPyeAXv8uAGB/NABifzoAZD8AAKa/BcCo/wvAqz8RQK2/FwCwvxzAs38iALY/J0C5Py0AvD8yAL9/N0CCv3xAhf9BAMj/RcDMf0pA0D9PANM/U0DWv1dA2n9bQN3/X0Dhv2LA5T9mQOj/aYDsf2yA8D9vgPO/cgD3f3RA+z92wP6/eQDCv7rAxj+8gMm/vgDNv79A0T+AgRS/gYEYv4JBHD+CgR+/gsEjP4NBJz+DQSq/g0EuP4LBMb+CgTU/gcE4v4EBPD+AgT//v0DDf/5Axv/9QMp/+8DN//qA0X/5ANT/94DYv/XA3D/0AN+/8kDjP/CA5n/uwOn/7IDtf+rA8P/owPR/5wD3v+TA+z/jAP6/4QDCAB7AxUAcwMjAGwDMgBjA0AAWwNOAFIDWwBLA2kAQwN3ADoDhAAyA5IAKQOgACEDrgAYA7sAEAPJAAcD1gD9AuQA9QLwAOwC/QDiAgoB2gIXAdECIwHIAjABvwI7AbcCRwGtAlIBpAJcAZoCZwGSAnEBiQJ6AX8ChAF3AowBbgKVAWUCnAFcAqQBUgKqAUgCsQE+ArcBMwK8ASgCwgEcAsYBEALKAQMCzQH1AdAB5wHTAdcB1gHHAdcBtwHYAaQB2gGSAdoBfgHaAWkB2gFUAdgBPQHYASUB1wELAdQB8gDTAdgA0AG8AM8BoADMAYQAyQFmAMUBRwDCASgAvgEHALkB5/+1Acb/sQGk/60Bgf+oAV//pAE7/54BF/+aAfP+lgHO/pABqv6MAYX+hgFg/oIBOv59ARX+eAHw/XMByv1uAaX9agGB/WQBWv1gATb9XAER/VgB7PxUAcf8TwGj/EsBf/xHAVr8RAE3/EABFPw9AfD7OgHN+zcBq/s0AYn7MgFn+zABR/svASb7LAEF+yoB5vopAcf6KAGq+igBjPomAW76JQFS+iMBN/oiAR36IQED+h8B6/keAdL5HAG8+RoBpfkXAY/5FAF7+RABZvkLAVL5BwE/+QEBLPn8ABn59gAI+e8A9vjoAOX44ADU+NcAw/jNALL4wwCh+LkAkfiuAID4oQBx+JYAYfiIAFL4ewBC+G0AM/hfACT4TwAV+EAAB/gwAPf3HwDp9w4A2/f9/8736//A99j/s/fG/6X3tP+Y96D/jfeN/4D3ev9192b/aPdS/173Pf9T9yn/SfcV/z73AP819+z+K/fX/iP3wv4Z967+Evea/gr3hf4C93H++/Zd/vT2SP7v9jb+6fYi/uP2Dv7f9vz92/bo/df21f3U9sP90Pay/c72of3L9pD9yvZ//cj2cP3I9l/9yPZR/cj2Qf3K9jP9y/Ym/c72GP3R9g391PYA/dj29fzc9un84fbe/Ob20/zs9sn88/a//Pr2tfwC96v8C/ej/BP3mfwd95D8J/eG/DP3fvw+93X8Sfdr/Fb3Y/xj91r8cfdS/ID3SfyP90H8nvc4/K/3MPzA9yf80fcf/OP3Fvz39w78CvgF/B/4/vsz+Pb7SPjv+1745vt1+N/7jPjX+6T40Pu9+Mn71fjC++/4u/sK+bP7JPms+z/5p/tc+aD7ePma+5b5k/uz+Y370fmI+/D5gvsP+nz7MPp3+0/6cvtx+m37kfpo+7P6ZPvX+mD7+fpc+xz7V/tB+1P7ZPtQ+4r7TPuv+0n71PtH+/r7RPsi/EH7SPw++3D8PfuX/Dv7v/w6++j8OPsP/Tf7OP02+2P9NvuM/Tb7tv02++H9NvsL/jb7Nv43+2D+N/uM/jj7uP46++L+PfsO/z77Ov9B+2f/RPuT/0f7v/9L++z/TvsYAFL7RQBW+3MAWvueAGD7zABk+/kAavsmAXD7UgF3+38BfPutAYP72AGK+wYCkfsyApr7XwKh+4sCqvu4ArL75AK8+xADxPs8A877ZwPY+5MD4vu+A+376AP5+xQEBPw+BA/8ZwQb/JIEJ/y8BDT85QRB/A4FTvw2BVr8XwVp/IcFd/yuBYX81AWT/PwFo/wiBrH8RwbA/G0G0PySBuH8tQbw/NoGAf39BhL9Hwcj/UMHNP1jB0X9hQdY/aYHav3GB3z95QeP/QUIof0iCLT9QAjH/VwI2v15CO79lQgB/rAIFf7JCCr+5Ag+/vwIUv4UCWf+LAl8/kMJkv5ZCaX+bwm8/oQJ0f6YCeb+qgn8/r0JEv/PCSj/4Ak+/+8JU///CWr/DwqB/xsKlv8pCq3/NQrD/0AK2v9LCvD/VAoHAF4KHgBlCjQAbApLAHIKYgB3CngAewqPAH4KpgCBCrwAgwrTAIMK6ACDCv8AgAoVAX0KLAF6CkMBdgpYAXAKbgFpCoQBYgqaAVoKrwFQCsYBRgrbAToK8QEvCgYCIgobAhQKMAIGCkQC9wlZAuYJbQLVCYECxAmWArAJqgKcCbwCiAnQAnMJ5AJcCfYCRAkJAywJGwMTCS0D+QhAA90IUQPBCGMDpAh0A4UIhQNmCJYDRwimAyUItQMDCMUD4AfUA7wH5AOYB/IDcwcCBE0HEAQlBxwE/QYrBNQGNwSrBkQEggZRBFgGXAQsBmcEAgZzBNYFfgSqBYkEfgWTBFEFnQQkBaYE+ASwBMoEuASdBMEEcATIBEMEzwQXBNYE6gPdBL4D5ASQA+oEZQPvBDkD8wQNA/gE4gL8BLcCAAWMAgMFYgIGBTkCCQUQAgwF5wENBb4BDgWWARAFbgEQBUgBEAUhARAF/AAOBdYADgWyAA0FjQAKBWoACQVIAAYFJgADBQYA/wTl//sExv/2BKf/8gSJ/+wEbf/lBFH/4AQ2/9kEG//QBAH/yATp/r8E0f61BLv+qwSk/qAEj/6VBHr+iARm/nsEUv5tBED+XwQs/k8EGf5ABAj+MAT2/R8E5f0OBNT9/APD/egDsv3WA6H9wgOQ/a0Df/2ZA279hANd/W0DTP1YAzv9QQMq/SsDGf0TAwr9+gL5/OQC6PzMAtf8sgLG/JoCtfyCAqT8aQKT/FECgvw3AnH8HwJh/AYCUPzsAUH81AEw/LsBIPyjARH8iwEB/HMB8/tbAeT7QwHV+yoBx/sUAbn7/ACs++UAoPvQAJP7uQCG+6QAe/uPAHD7ewBm+2YAWvtSAFL7QABI+y0AP/sbADf7CgAw+/n/Kfvo/yP72P8c+8n/GPu7/xT7rf8P+6D/DfuT/wr7hv8H+3v/Bftw/wX7Zv8F+1r/B/tR/wj7R/8K+z7/Dvs0/xH7LP8W+yP/G/sb/yL7Ev8p+wr/MPsB/zj7+f5C+/D+TPvo/lb73/5h+9f+bfvO/nn7xv6G+73+k/u1/qH7q/6v+6P+v/uZ/s37kP7c+4b+7ft8/v37cv4O/Gn+Hvxf/i/8Vf5B/Ev+UvxB/mP8N/51/C3+iPwi/pn8GP6r/A7+vfwE/tD8+v3i/PD99vzl/Qj92/0b/dH9L/3J/UH9v/1T/bX9Z/2r/Xv9o/2N/Zr9of2Q/bX9iP3J/YH93f14/e/9cP0D/mn9GP5h/Sz+Wv1A/lX9U/5O/Wf+SP18/kL9kP4+/aX+Ov25/jb9zv4x/eT+L/33/iz9Df8p/SL/J/03/yX9TP8l/WL/I/13/yP9jP8l/aH/Jf22/yb9zP8p/eH/LP32/y/9CwAx/SEANv02ADr9SwA+/WAARP11AEj9iwBP/aAAVf21AFr9ygBh/eAAaf3zAHD9CQF3/R4Bfv0zAYX9SAGN/V0Blv1xAZ39hgGl/ZwBrv2xAbb9xQG//doBx/3uAdD9AQLY/RUC4f0pAun9PQLz/U8C/P1iAgT+dAIO/oYCF/6XAh/+qAIp/rkCMf7JAjv+2gJE/ugCTP74Alb+BgNf/hMDaf4hA3H+LQN7/jkDg/5EA43+TwOW/lkDoP5jA6r+bQOy/nYDvP5+A8b+hQPO/owD2P6TA+L+mQPs/p8D9v6kAwD/qgMK/64DFP+xAx7/tQMo/7gDMf+7Az3/vgNH/78DUf/BA1z/wgNm/8IDcf/DA3v/wwOG/8MDkv/CA53/wQOo/78DtP++A7//uwPK/7gD1v+1A+H/sgPu/64D+f+qAwYApgMRAKADHgCaAyoAlQM2AI8DQgCIA08AgQNcAHoDZwBzA3QAbAOBAGMDjQBbA5kAUgOmAEoDsQBAA74ANwPJAC0D1AAlA+AAGwPpABED9QAHA/8A/AIKAfICFAHnAhwB2wImAdACLwHDAjcBtwJAAaoCSAGcAk8BjgJYAX4CXQFuAmQBXQJsAUwCcQE6AncBKAJ7ARQCgQH/AYUB6QGJAdMBjgG8AZABowGVAYsBlwFwAZoBVQGcATkBngEcAaAB/wChAeEAowHCAKQBoQCkAYEApgFgAKYBPgCmARwApgH5/6YB1v+mAbH/pgGM/6QBZ/+kAUL/owEc/6EB9v6hAdD+oAGq/p4Bgv6dAVz+nAE0/poBDv6ZAej9lwHA/ZYBmv2VAXL9kwFM/ZIBJv2QAf78jwHY/I4Bs/yOAY38jAFn/IsBQvyJAR78iQH5+4gB1PuIAbH7hgGN+4UBavuFAUf7hAEl+4IBBPuBAeL6fwHC+n4Bovp9AYP6egFk+ngBRvp0ASr6cQEO+m0B8/lpAdj5ZAHA+V8Bp/lZAZD5VAF5+UwBY/lEAU/5OwE7+TMBKfkqARb5IQEF+RUB9vgKAeb4/wDY+PIAyvjlAL341wCw+MkApfi7AJr4qwCP+JoAg/iLAHn4egBv+GkAZvhWAF34RABT+DIAS/gfAEL4CwA6+Pj/M/ji/yr4zv8j+Ln/HPil/xX4j/8O+Hr/B/hk/wH4T//79zn/9vcj//D3Df/q9/b+5ffh/uH3yv7c97T+2Pee/tT3iP7R93L+zfdc/sr3R/7H9zH+xvcc/sP3B/7B9/L9wPfe/b/3yv2997b9vfej/b33kP299379vfdr/b/3Wf3A90j9wfc4/cP3J/3G9xj9x/cI/cr3+vzO9+z80fff/NX30/zZ98b83ve7/OP3r/zp96X87/eb/PT3kvz794n8AviB/Ar4ePwS+HH8G/hp/CP4Yfws+Fr8NfhV/D/4TvxJ+Ej8VfhB/GD4O/xr+Db8dvgw/IP4KvyQ+CX8nvgf/Kz4Gfy6+BX8yfgP/Nj4C/zo+AX89/gB/Aj5/fsZ+ff7LPnz+z357/tP+ev7Y/nm+3X55PuJ+d/7nvnb+7L52PvH+dT73vnR+/P5zfsK+sr7IvrH+zj6xPtQ+sL7aPq/+4L6vfub+rv7tfq4+9D6tvvp+rX7BPuy+yD7sfs9+6/7Wfuu+3X7rPuR+6z7r/ur+837q/vs+6r7Cvyq+yn8qvtJ/Kr7afyq+4n8qvuq/Kr7yvyr++v8q/sN/az7L/2u+1H9r/ty/bH7lv2y+7n9s/vd/bb7AP64+yP+u/tI/r37a/7A+5D+w/u1/sf72v7K+wD/zvsl/9P7S//X+3D/2/uW/9/7vP/k++L/6fsIAO/7LwD1+1UA+vt7AAD8owAH/MkADfzwABT8FwEb/D0BIvxkASn8iwEx/LIBOPzYAUH8AAJJ/CYCUvxOAlr8dAJk/JoCbvzAAnf85wKB/A4DjPwzA5b8WQOh/H8Dq/ymA7b8ygPC/O8DzfwVBNr8OgTl/F8E8vyCBP78pwQL/coEGP3uBCb9EQUz/TUFQf1WBU/9eAVd/ZoFa/28BXr93QWJ/f8Fl/0eBqf9Pga2/V4Gxv19Btf9nAbm/boG9v3ZBgf+9QYY/hMHKf4vBzr+SgdL/mYHXP6BB23+mgd//rQHkv7NB6P+5Qe1/v4Hx/4WCNr+LAjs/kMI//5YCBL/bQgl/4EIN/+VCEv/qQhf/7sIcf/MCIX/3giZ/+4Irf/+CL//DAnT/xoJ5/8oCfr/NQkOAEAJIgBKCTYAVAlLAF4JXwBmCXMAbQmGAHQJmgB6Ca4AfgnCAIMJ1gCFCekAhwn/AIgJEgGKCSYBiAk6AYcJTAGFCWABgwl0AX4JiAF5CZwBcwmuAW0JwgFmCdQBXgnoAVUJ+gFLCQ0CQQkfAjYJMwIpCUQCHQlWAhAJaQICCXsC8giMAuMInQLSCK8CvwjAAq0I0QKZCOIChQjyAnAIAwNZCBMDQwgiAysIMgMTCEED+QdRA94HXwPEB24Dpwd9A4oHiwNsB5cDTQemAy4HsgMNB78D6wbMA8sG2QOnBuUDhAbxA2AG/AM8BgcEFwYRBPIFHATMBSYEpgUwBIAFOgRYBUMEMAVLBAkFVAThBFwEuQRjBJIEbARpBHMEQQR4BBgEfwTxA4UEyQOLBKADkAR4A5UEUQOZBCkDnQQCA6EE2gKkBLQCpwSOAqoEZgKtBEECrgQbArAE9QGxBNABsQSrAbEEiAGxBGQBsQRBAbAEHgGuBPwArQTaAKoEuQCnBJkApAR6AKAEWwCcBDsAmAQeAJIEAACLBOT/hQTJ/34Erv92BJP/bQR7/2MEYv9ZBEv/TwQ0/0QEHv85BAr/LAT2/h8E4v4RBND+AwS//vUDrv7lA57+1AOP/sUDgf60A3L+oQNm/o8DWf59A0z+agNB/lYDNv5DAyr+LQMg/hoDFf4EAwv+7wIB/tkC+f3DAu/9rQLm/ZYC3f1/AtT9aQLM/VICwv07Arn9IwKx/Q0CqP32AaD93gGX/ccBjf2vAYX9mQF8/YIBdP1sAWv9VQFj/T4BWv0oAVL9EgFJ/fwAQf3nADj90QAw/bwAJ/2oAB/9lQAX/YEADv1tAAb9WwD9/EgA9fw2AO38JQDl/BQA3vwDANX88//O/OT/xvzW/7/8x/+4/Ln/sfyt/6r8oP+k/JT/nfyJ/5f8fv+S/HT/jPxq/4j8Yv+C/Fn/fvxR/3n8Sv93/EL/cvw7/3D8NP9u/C//a/wo/2r8Iv9p/Bz/afwY/2n8Ev9p/A3/avwI/2v8A/9t/P/+bvz6/nH89f50/PD+d/zr/nn85v5+/OH+gvzd/ob81/6K/NP+j/zN/pT8x/6a/ML+oPy9/qX8uP6r/LL+sfys/rj8p/6//KD+xvya/sz8lP7U/I/+2/yJ/uL8gv7p/Hz+8vx1/vr8cP4B/Wr+Cv1j/hL9Xf4c/Vj+Jf1R/i39S/43/UX+Qf1A/kn9Ov5T/TT+X/0v/mn9Kf5y/SP+fv0e/on9Gf6U/RT+oP0P/qv9C/64/Qf+w/0D/tD9//3d/fz96f35/ff99v0E/vP9Ev7w/SD+7v0v/uz9Pf7r/Uz+6f1a/uj9av7o/Xr+6P2J/ub9mf7m/ar+6P25/uj9yv7o/dv+6f3s/uv9/f7s/Q7/7v0g/+/9M//w/UT/8v1W//P9af/2/Xv/9/2P//r9of/8/bX///3J/wH+2/8D/u//Bv4EAAj+GAAL/iwADv5BABH+VgAU/mwAF/5/ABn+lgAc/qsAH/7AACL+1gAl/uwAKf4BASz+GAEv/i0BM/5DATb+WQE5/m4BPf6EAUH+mQFE/q4BSP7DAUz+2AFP/u4BU/4BAlj+FQJc/ikCYP49Amb+TwJq/mMCbv51AnT+iAJ4/pkCfv6qAoP+uwKI/swCjf7bApT+6wKa/voCoP4KA6f+GAOs/iYDtP4zA7v+QAPC/k0Dyf5ZA9D+ZQPX/m4D3/56A+j+hAPv/owD9/6VAwH/nQMK/6QDEv+rAxz/sQMm/7cDL/+8Azn/wQNE/8MDTv/GA1n/yQNj/8oDbv/MA3r/zAOF/8wDkP/MA53/ygOo/8kDtf/GA8L/wwPN/8ED2v+8A+f/uAPz/7QDAACuAw0AqAMZAKEDKACcAzQAlQNBAI4DTgCFA1sAfgNmAHYDcwBtA38AYwOLAFsDlwBRA6MARQOuADoDuQAvA8UAIwPQABcD2wAJA+UA+gLvAOwC+QDdAgMBzAINAbsCFQGoAh8BlgIoAYICMAFtAjcBWAJAAUECRwErAk4BEQJVAfkBXAHeAWMBwwFpAacBbgGLAXQBbQF6AU8BfwEwAYUBEAGJAe8AjgHNAJIBqwCWAYgAmgFkAJ4BQQChARwApgH4/6gB0f+rAa3/rgGF/7EBX/+0ATn/twER/7gB6f67AcL+vAGa/r8Bcv7AAUn+wwEi/sUB+v3GAdP9xwGq/ckBgv3KAVr9zAEz/c0BC/3PAeT80AG9/NEBlvzTAXD80wFJ/NMBI/zUAf371AHY+9MBsvvTAY370QFq+9ABR/vPASP7zAEA+8kB3vrFAb36wAGd+rwBfPq4AV36sQE++qsBIPqkAQT6nQHo+ZUBy/mLAbL5gQGY+XcBf/lsAWj5YAFS+VUBPflHASf5OgEV+SwBA/keAfL4DgHh+P0A0vjuAMT43QC4+MoAq/i4AKD4pgCW+JMAjPh/AIP4bAB8+FYAdfhCAG74LQBo+BcAY/gBAF346/9Z+NT/Vvi+/1L4p/9P+JD/TPh4/0n4Yv9I+Er/Rfgx/0T4G/9C+AP/Qvjr/kH40/5B+Lz+Qfik/kH4jP5B+HX+Qvhd/kL4R/5E+DD+RfgZ/kb4A/5I+Oz9S/jX/U34wv1P+Kz9UviX/Vb4g/1Z+HD9XPhc/WD4Sf1k+Db9aPgl/W34Ev1x+AH9dvjy/Hz44vyA+NP8hvjE/I34tvyT+Kj8mPid/KD4kPyn+IX8rvh7/LX4cfy8+Gf8xPhf/Mv4VvzU+E/83PhI/OX4Qfzv+Dr89/g0/AH5L/wL+Sr8Ffkm/B/5IPwp+R78NPkZ/D75FfxJ+RL8VfkP/GH5C/xt+Qj8efkH/Ib5BPyT+QH8oPkA/Kz5/fu6+fz7yfn6+9f5+fvl+fb78/n2+wP69fsR+vP7IPry+zH68vtB+vD7Uvrw+2P67/t0+u/7hfrv+5b67/uo+u/7uvrv+8367/vf+u/78/rw+wf78Psb+/L7Lvvy+0L78/tX+/X7bfv1+4L79vuX+/f7rvv5+8P7+vva+/378vv++wj8APwg/AP8N/wE/E/8B/xp/Aj8gfwL/Jr8Dvyz/BH8zfwU/Ob8FvwA/Rn8G/0c/Db9H/xR/SP8a/0m/Ij9Kvyj/S38v/0x/Nv9Nvz3/Tr8Ff4+/DH+QvxP/kf8bf5L/Iv+T/yo/lX8xv5Z/OT+X/wD/2T8Iv9q/EH/bvxg/3T8f/97/J7/gfy+/4b83f+M/P3/k/weAJr8PQCg/F0Ap/x+AK78ngC1/L8AvfzgAMT8AAHM/CEB1PxBAdv8YgHk/IQB7PykAfX8xQH9/OcBB/0HAg/9KAIY/UgCIv1qAiz9iwI2/asCQP3MAkn97AJT/Q0DXf0tA2n9TgNy/W4Dfv2OA4n9rgOU/c0DoP3uA6v9DQS4/SwEw/1LBND9agTb/YkE6P2nBPX9xQQB/uQEDv4CBRz+HwUp/jwFNv5ZBUT+dgVS/pIFYP6uBW7+yQV8/uQFi/7/BZn+Ggan/jUGtv5OBsX+aAbU/oAG5P6ZBvP+sQYD/8kGEv/gBiL/9gYx/wwHQf8iB1H/Ngdi/0sHcf9fB4L/cweS/4UHo/+WB7T/qQfF/7gH1P/JB+X/1wf2/+cHBwD1BxgAAggpAA4IOgAaCEsAJQhcAC8IbgA5CH8AQQiQAEgIoQBQCLIAVwjFAFwI1gBhCOcAZQj4AGkICQFsCBsBbQgsAW8IPQFvCE4BbwhfAW0IcAFsCIEBaQiSAWYIowFjCLQBXgjDAVkI1AFSCOUBTQj1AUQIBgI9CBUCMwgmAisINgIfCEUCFAhVAgkIZQL8B3QC7geEAuAHkwLQB6ECwQexArAHvwKdB80CiwfbAncH6QJjB/gCTgcGAzcHEwMhBx8DCQctA/EGOgPXBkUDvgZSA6MGXwOHBmoDagZ2A04GgQMwBowDEwaXA/QFoQPUBasDtQW3A5UFvwN0BckDUgXTAzAF2wMOBeQD7ATsA8oE8wOnBPwDhAQDBGIECgQ+BBEEGwQXBPgDHATTAyIEsAMoBIwDLQRpAzIERQM2BCIDOgT/Aj4E2wJBBLgCRASVAkcEcwJIBE8CSgQtAksECwJNBOkBTQTJAU0EpwFLBIYBSgRmAUgERwFFBCYBQwQHAT4E6QA6BMoANgStADAEkAArBHQAJARYABwEOwAUBCIACwQHAAME7v/5A9b/7gO+/+IDp//XA5D/ygN7/74DZv+xA1L/owM+/5MDLP+FAxv/dgMK/2UD+v5VA+z+RAPe/jID0P4fA8P+DQO4/voCrP7oAqP+1AKZ/sACkP6tAoj+mQJ//oQCeP5uAnH+WwJq/kUCZP4wAl3+GwJY/gQCU/7vAU7+2gFJ/sUBRP6vAUD+mQE7/oQBN/5uATP+WQEv/kQBKv4vASb+GwEi/gYBHv7yABn+3gAV/soAEf62AA3+owAI/pAAA/5+AP/9bAD5/VsA9f1KAO/9OQDp/SgA5P0YAN/9CADa/fn/1P3r/8393f/H/dD/wv3D/7z9tv+2/ar/r/2g/6r9lP+k/Yv/nf2B/5f9eP+S/XD/jP1n/4b9YP+B/Vn/e/1T/3X9Tv9w/Uj/av1C/2b9Pv9g/Tn/XP00/1j9Mf9T/S3/T/0q/0z9Jv9I/SP/Rf0g/0L9Hv9A/Rv/Pv0Y/zv9F/86/RT/N/0R/zb9Dv80/Qv/M/0K/zP9B/8x/QT/Mf0B/zD9//4w/fz+MP35/jD99v4w/fP+MP3v/jD97P4x/en+Mf3l/jP94v4z/d7+NP3b/jb91/43/dT+OP3Q/jr9zP49/cn+Pv3F/kH9wP5C/bz+Rf24/kj9tf5L/bH+Tv2s/lL9qP5V/aX+Wf2h/l39nf5h/Zn+Zv2W/mr9kv5w/Y/+df2M/nv9iP6B/YX+hv2C/o39f/6U/Xz+m/16/qP9eP6q/XX+sv1y/rv9cf7D/XD+zP1t/tX9a/7f/Wr+6f1p/vP9Z/7//Wb+CP5k/hT+Y/4f/mP+LP5i/jf+YP5E/l/+Uf5f/l/+Xf5r/lz+ev5c/oj+Wv6W/lr+pP5Z/rT+Wf7D/lj+0/5W/uL+Vv7y/lX+A/9V/hT/U/4l/1P+N/9S/kj/Uv5a/1L+bf9R/n//Uf6T/1H+pf9P/rn/T/7N/0/+4f9O/vb/Tv4LAE7+IQBO/jYATv5LAE7+YABO/ncAT/6NAE/+pABP/rkAUf7QAFH+6ABS/v8AU/4VAVP+LAFV/kMBVv5ZAVn+cQFa/ogBXP6eAV/+tQFi/soBY/7hAWb+9gFp/g0Cbf4iAnD+NwJ0/ksCd/5gAnv+dAJ//ogChf6aAon+rQKP/r8ClP7QApn+4QKg/vICpf4CA6v+EQOy/h8Duf4tA8D+OgPH/kcD0P5SA9j+XQPh/mkD6f5xA/L+ewP6/oQDBP+LAw7/kgMY/5cDIv+dAy3/oQM3/6YDQv+oA07/qwNZ/64DZv+wA3H/sAN+/7ADi/+wA5f/rgOk/60Dsf+qA77/pwPK/6QD2P+gA+X/nAPz/5YDAACSAw4AjAMbAIUDKAB+AzYAdwNCAG4DUQBmA10AXQNqAFQDdwBKA4QAPgOQADMDnQAmA6oAGgO1AAsDwgD9As0A7gLYAN4C5ADNAu8AvAL6AKgCBAGWAhABgQIaAWwCIwFWAi0BQAI3ASgCQAEQAkoB9gFSAdsBWwHAAWMBpAFsAYgBcwFqAXsBTAGCAS0BiQEOAZAB7gCWAcwAnQGrAKMBiACqAWYArwFCALUBHwC7Afr/vwHW/8UBsf/JAYz/zQFm/9MBQP/XARn/2wHz/t4Bzf7iAaX+5wF//ukBWP7sATH+7wEK/vIB5P31Abz99gGW/fkBcP36AUj9+gEi/fwB/Pz8AdX8/AGv/PwBivz6AWT8+QE//PYBG/zzAfb78QHT++wBr/voAYz75AFo+94BR/vXASX70AED+8kB4vrAAcP6uAGi+q4BhfqkAWb6mQFI+o4BLPqBAQ/6dAH0+WcB2/lZAcL5SwGo+TsBkfksAXv5GwFk+QoBUPn5AD355wAp+dQAGPnCAAf5rgD3+JoA6fiGANv4cQDQ+FwAxPhHALr4MACw+BsAqfgEAKL47v+d+Nb/l/i//5T4p/+R+JD/j/h4/434YP+N+Ej/jfgw/434GP+P+AD/kfjo/pP40P6X+Lj+mvig/p74iP6i+HD+qPhY/q74Qf6z+Cn+ufgS/r/4/P3G+OX9zfjO/dT4uP3b+KP94/iN/er4eP3z+GT9+/hR/QT5Pf0M+Sn9FfkX/R35Bv0n+fP8MPni/Dr50fxE+cL8TPmy/Fb5pPxg+Zb8avmJ/HT5fPx/+XD8iflk/JP5Wvye+VD8qPlH/LP5Pvy9+Tf8yfkw/NL5Kfze+SP86fke/PT5Gfz++RX8CvoR/BX6Dvwg+gv8LPoK/Df6CPxC+gf8TvoF/Fr6Bfxm+gX8cfoF/Hz6BfyJ+gf8lPoH/KD6CPys+gr8uPoN/MT6DvzR+g/83PoS/On6Ffz2+hb8AfsZ/A77HPwb+x/8J/sj/DT7JvxC+yn8T/st/Fz7MPxo+zT8d/s3/IP7O/yR+z/8oPtE/K77R/y7+0v8yftP/Nj7U/zm+1j89ftc/AP8YPwS/GT8Ivxq/DD8bvw//HL8T/x3/F/8fPxw/IH8f/yF/JD8ifyg/I/8sfyT/ML8mfzT/J385Pyh/Pb8p/wH/av8Gf2x/Cz9tfw+/bn8Uf2//GP9w/x1/cn8if3N/J390/yx/df8xf3d/Nj94fzs/eb8Af7s/Bf+8Pwq/vb8Qf76/Fb+AP1r/gb9gv4K/Zf+D/2u/hX9xf4Z/dv+H/3z/iX9Cv8q/SL/MP05/zT9Uf86/Wn/QP2C/0X9mv9L/bL/Uf3M/1b95f9d/f//Y/0YAGn9MgBu/UsAdf1kAHv9fwCB/ZkAiP20AI/9zwCU/ekAm/0EAaP9HwGq/ToBr/1VAbb9cAG9/YwBxv2nAc39wgHU/d4B3f35AeT9FQLr/TAC8/1MAvz9aQIE/oQCDf6gAhT+vAIe/tcCJv7zAi/+EAM3/isDQf5HA0n+YgNT/n4DXf6ZA2f+tANw/s8Dev7rA4X+BgSP/iEEmf48BKT+VQSu/nAEuf6JBMX+pATO/r4E2v7XBOX+7wTw/gkF/f4hBQj/OQUU/1EFIP9pBS3/gAU5/5YFRf+tBVL/wwVf/9kFa//uBXj/AgaF/xUGk/8pBqD/PQau/08Gu/9gBsn/cwbX/4QG5P+TBvL/owYAALIGDgDBBhwAzwYqAN0GOQDqBkgA9QZWAAAHZAAMB3QAFgeCAB8HkAApB6AAMgeuADkHvgBAB80ARwfbAE0H6wBSB/kAWAcJAVwHGAFfByYBYgc2AWUHRQFmB1QBaAdjAWkHcwFpB4EBaAeQAWYHngFlB64BYge8AV8HzAFbB9oBVwfoAVEH+AFKBwYCRAcUAjwHIgIzBzACKwc+AiEHTAIWB1sCCgdpAv0GdQLxBoQC4waQAtQGnwLFBqsCtQa4AqMGxQKSBtECgAbeAmwG6QJYBvYCQwYCAy4GDQMXBhgDAAYjA+gFLwPQBToDuAVEA58FTgOEBVgDaQViA04FbAMzBXYDFwV+A/sEhwPeBI8DwQSXA6QEoAOHBKcDZwSwA0oEtwMsBLwDDQTDA+4DyQPPA88DsAPUA5AD2QNxA90DUgPhAzMD5QMUA+gD9QLrA9YC7AO3Au4DlwLvA3gC7wNZAu8DOwLvAxwC7gP/AewD4AHqA8IB5wOkAeQDiAHgA2oB2gNOAdQDMgHPAxcByAP6AMED4AC5A8UAsQOrAKcDkgCdA3gAkwNgAIgDSAB9AzIAcQMbAGUDBABYA+//SgPa/zwDxv8tA7T/HgOh/w4Dj///An7/7wJu/94CX//NAlH/uwJC/6oCNv+XAin/hQIe/3MCFP9gAgr/TAIA/zoC+f4mAvD+EgLp/v8B5P7sAd7+2AHa/sMB1P6vAdH+nAHN/ogByv50Acf+YAHG/kwBw/46AcL+JgHA/hIBv/4AAb/+7AC9/toAvf7HALz+tQC8/qQAu/6SALv+gQC5/nAAuf5fALj+TwC2/j4Atv4wALX+IQC0/hIAsv4EALH+9v+v/uj/rP7b/6v+0P+q/sP/p/64/6T+rv+h/qT/nv6a/5z+kP+Z/oj/lv6B/5L+eP+P/nH/i/5r/4j+Zv+D/mD/f/5a/3v+Vv93/lL/cv5P/27+TP9q/kr/Zv5H/2L+RP9d/kL/Wf5B/1X+QP9R/j7/TP4+/0j+Pf9E/j3/QP47/zv+O/83/jv/NP47/zD+O/8s/jv/KP47/yP+O/8f/jv/G/47/xf+O/8S/jv/Dv47/wr+O/8H/jv/A/46///9Ov/6/Tr/9v06//L9Of/v/Tn/6/03/+b9N//i/Tb/3/00/9v9NP/X/TP/1P0x/9D9MP/N/S//yf0t/8b9LP/D/Sr/wP0p/739KP+7/Sb/uP0l/7X9Iv+0/SD/sf0f/6/9Hv+u/Rv/rP0Z/6v9GP+r/RX/qv0U/6r9Ev+q/RD/qv0O/6r9Df+r/Qr/q/0I/6z9Bv+u/QT/sf0B/7L9AP+1/f3+uP36/rv9+f6//fb+w/3z/sf98P7M/e7+0f3r/tX96P7b/eX+4v3i/uj93/7v/d3+9v3Y/v391v4G/tP+Dv7O/hf+zP4f/sf+Kf7F/jP+wP49/r3+R/65/lL+tv5d/rL+av6u/nX+q/6C/qf+j/6j/p3+oP6r/pz+uf6X/sf+lP7X/pD+5v6N/vb+if4G/4b+F/+C/ij/f/46/3z+S/94/l3/df5w/3L+hP9w/pf/bf6r/2r+v/9p/tT/Zv7o/2T+/f9i/hQAYP4pAF/+QABd/lUAXP5sAFr+ggBa/pkAWf6vAFn+xgBZ/t4AWf71AFn+CwFa/iIBWv45AVz+TgFd/mQBX/56AWL+kAFj/qYBZv65AWn+zwFr/uIBcP72AXT+CgJ4/hwCfP4vAoH+QQKG/lICi/5jApD+cwKX/oICnf6SAqT+oAKr/q4Csv67Arn+yALC/tMCyv7eAtP+6QLb/vMC5f79Au/+BgP5/g4DA/8VAw7/HAMY/yMDI/8pAy//LQM6/zMDR/82A1L/OgNf/z0Da/9AA3j/QQOF/0MDkv9DA57/QwOt/0MDuf9DA8b/QQPU/z4D4f89A+//OQP9/zYDCgAyAxgALAMlACYDMwAhA0AAGgNOABEDWwAJA2kA/wJ1APUCggDpAo8A3gKcANECqADDArUAtQLCAKYCzwCVAtoAhALnAHEC8gBfAv0ASwIJATYCFAEhAh8BCgIqAfMBNAHbAUABwgFKAagBVAGOAV0BcwFnAVYBcAE6AXoBHAGCAf8AjAHgAJUBwACdAaAApgGBAK0BXwC1AT4AvAEcAMMB+v/KAdf/0QG0/9gBkP/eAW3/5AFK/+kBJv/vAQH/8wHd/vgBuP78AZT+AAJw/gMCS/4EAib+BwIB/gkC3f0JArj9CQKT/QkCbv0HAkn9BgIl/QMCAf0AAt38/QG5/PkBlvzzAXL87gFP/OcBLPzgAQr82AHo+9ABxvvGAaX7vAGF+7IBZPunAUX7nAEm+48BB/uCAen6dAHL+mYBr/pWAZP6RwF4+jcBXfomAUT6FQEq+gMBEvrwAPr53gDj+coAzvm2ALn5owCl+Y8Ak/l6AID5ZABv+U4AYPk5AFD5IgBE+QsAN/n1/yr53v8g+cb/Fvmv/w75l/8H+X//APln//v4T//3+Df/8/gf//L4B//w+O/+8PjX/vD4v/7y+Kj+8/iQ/vf4eP76+GL+/vhJ/gT5M/4K+Rz+D/kG/hb57/0d+dj9JvnD/S75rv03+Zn9P/mD/Un5cP1T+Vz9XflI/Wf5Nv1y+SP9fPkR/Yj5AP2T+e/8nvnf/Kv50Py2+cD8wvmy/M75pPzb+Zb85vmK/PP5fvwA+nL8DPpp/Bn6X/wm+lX8M/pM/D/6RfxM+j78Wfo4/Gb6M/xy+i38gPop/I36Jfya+iL8p/og/LP6HvzA+hz8zfoc/Nv6HPzo+hz89Poc/AH7HvwO+x/8G/sg/Cf7I/w0+yb8Qfsp/Ez7LPxZ+y/8Zvsz/HL7Nvx/+zr8ivs+/Jf7RPyk+0j8r/tM/Lz7UvzJ+1j81Ptc/OH7Yfzs+2f8+ftt/AT8cvwR/Hj8HPx+/Cn8hfw0/Ir8QfyQ/Ez8l/xY/J38ZPyj/HD8qvx8/K/8iPy2/JT8vPyg/MP8rPzJ/Ln80PzE/NX80fzb/N784vzp/Oj89vzv/AP99fwP/fz8HP0B/Sn9B/02/Q79Qv0U/U/9Gf1d/SD9av0m/Xj9LP2F/TH9k/03/aH9Pf2u/UL9vP1J/cr9Tv3a/VP96P1Z/fb9X/0G/mT9Ff5q/SP+cP0z/nX9Qv56/VL+f/1j/oX9cv6J/YP+j/2T/pT9pP6Z/bX+nv3G/qP92P6o/en+rP38/rL9Df+2/R//vP0x/8D9RP/G/Vb/yv1q/879fP/U/ZD/2P2k/979uP/i/cz/6P3f/+z99f/y/QgA9v0eAPz9MwAA/kgABv5dAAv+cwAP/okAFf6eABv+tQAf/soAJf7hACr++AAw/g4BNv4lATv+OwFB/lQBR/5qAUz+gQFT/pkBWf6xAV/+xwFm/uABa/74AXL+EAJ6/iYCgf4+Aob+VgKN/m4ClP6GApz+nwKk/rcCq/7PArL+5wK7/v8Cwv4XA8r+LwPT/kcD2v5dA+L+dgPr/owD8/6kA/3+uwMG/9EDDv/oAxj//wMg/xUEKv8rBDT/QAQ+/1YESP9qBFL/fwRc/5UEZ/+pBHH/vAR7/9AEhv/iBJL/9gSd/wkFp/8bBbL/LAW//z0Fyv9OBdb/XwXh/28F7v9+Bfn/jgUGAJwFEQCqBR4AuAUqAMYFNwDTBUQA4AVRAOsFXQD2BWoAAgZ3AA0GhQAXBpIAIQaeACkGrQAyBrkAOgbHAEMG1ABKBuIAUQbvAFcG/QBcBgsBYgYYAWYGJgFqBjQBbwZBAXEGTwF0Bl0BdgZqAXcGeAF4BoYBeAaTAXgGoQF3Bq8Bdga8AXMGygFwBtcBbQblAWkG8gFjBgACXgYNAlgGGgJRBiYCSAYzAkAGQAI3BkwCLgZZAiIGZgIXBnMCDAZ+Av8FiwLxBZYC4wWjAtQFrgLFBbkCtQXFAqQF0AKTBdoCgQXlAm8F7wJbBfkCRwUDAzMFDQMeBRcDCQUhA/MEKQPdBDIDxgQ6A7AEQwOYBEoDgQRRA2kEWANPBF8DNwRmAx4EbAMEBHED6wN2A9EDewO3A38DnQOCA4IDhwNnA4kDTQOLAzIDjAMXA44D/AKPA+ECjwPGAo8DqwKOA5ACjAN1AokDWwKIA0AChAMlAoEDCgJ9A/EBdwPWAXEDvAFsA6EBZQOIAV0DbgFWA1UBTgM9AUUDJQE8Aw0BMgP1ACgD3QAeA8YAEwOvAAYDmQD6AoQA7gJuAOECWwDTAkUAxQIzALcCHwCoAg0AmQL8/4kC6f96Atr/agLK/1sCu/9KAq3/OQKe/ygCkv8XAoX/BgJ6//UBbv/kAWT/0QFa/78BUv+uAUr/nAFC/4sBO/94ATb/ZgEw/1UBKv9DASb/MAEj/x8BH/8NARz//AAb/+sAGP/aABf/yQAV/7gAFf+nABX/lwAU/4YAFP93ABX/ZwAV/1gAFf9KABf/OwAX/y0AGP8fABn/EQAZ/wQAG//4/xz/6/8c/9//Hv/U/x//yf8f/7//IP+1/yD/q/8i/6P/Iv+a/yL/kv8i/4v/I/+E/yL/fP8i/3f/Iv9x/yL/a/8g/2f/IP9j/x//X/8e/1z/Hv9Z/xz/Vv8b/1X/Gf9T/xf/Uv8V/1H/FP9R/xH/T/8Q/0//Df9P/wv/Uf8I/1H/Bv9S/wP/Uv8A/1P//f5V//r+Vv/3/lj/8/5a//D+XP/s/l3/6f5f/+X+Yv/h/mP/3f5k/9j+Z//U/mn/0P5q/8z+bf/G/m7/wv5w/7z+c/+2/nT/sv51/6z+d/+n/nj/of56/5z+e/+W/nz/kP5+/4v+f/+F/n//f/6B/3j+gv9y/oL/bf6E/2f+hP9i/oT/XP6F/1X+hf9P/oX/Sf6F/0T+hf9A/oX/Ov6F/zT+hf8v/oT/Kv6E/yX+gv8g/oL/HP6B/xj+f/8U/n7/D/58/w3+e/8I/nr/Bv53/wP+df8A/nP//f1w//z9bf/5/Wr/9/1n//b9ZP/2/WL/9f1d//X9Wf/1/Vb/9f1S//b9Tv/2/Ur/9/1F//n9QP/8/Tv//f03/wD+Mf8E/i3/B/4o/wv+Iv8P/hz/FP4X/xn+Ev8f/g3/Jf4H/yr+Af8x/vr+Of71/kH+7/5J/un+Uv7k/lr+3v5k/tj+bv7R/nj+zP6D/sb+j/7A/pr+u/6n/rX+tP6v/sD+q/7O/qX+3f6g/uv+mv76/pb+Cv+S/hn/jP4q/4j+Ov+D/kv/f/5d/3v+cP93/oH/dP6T/3H+p/9t/rn/av7N/2f+4f9m/vX/Y/4IAGL+HABf/jAAX/5EAF3+WABc/mwAXP5/AFz+lQBc/qgAXP67AFz+zwBd/uIAX/71AGD+CQFj/hsBZv4tAWf+QAFr/lEBbv5jAXL+dAF3/oUBe/6VAX/+pAGF/rQBi/7DAZD+0QGX/uEBnf7uAaT+/AGs/gkCtP4VArz+IQLF/iwCzf43Atb+QQLf/kwC6f5VAvP+XwL//mcCCP9wAhT/dwIf/34CKv+FAjb/iwJC/5ACTv+WAlr/nAJn/6ACdP+kAoH/pwKN/6oCmv+tAqf/rgK1/68Cwv+xAtD/sQLd/7EC6/+vAvj/rgIGAKsCEgCoAiEApAItAKACOwCaAkgAkwJWAI4CYwCFAnAAfQJ+AHMCiwBpApcAXQKkAFICsQBFAr4ANwLKACkC1wAaAuIACQLvAPgB+gDnAQcB1AESAcABHgGrASkBlwE0AYEBPgFqAUoBVAFVATsBXwEjAWkBCgFzAe8AfQHWAIYBuQCPAZ4AlwGCAKABZgCoAUgArwEqALgBDQC/Ae7/xQHQ/8oBsf/QAZL/1gFx/9oBUv/eATH/4QER/+QB8P7nAdD+6AGv/ugBjf7pAW3+6AFM/ugBKv7lAQr+5AHo/eEBx/3dAaX92AGF/dMBY/3NAUL9xwEi/cABAf24AeH8sQHA/KcBoPydAYH8kwFg/IgBQfx9ASL8cAEE/GMB5ftWAcf7SAGr+zkBjfsqAXH7GwFW+woBO/v5ACD76AAF+9cA7PrFANT6sgC8+p4ApPqMAI36eAB4+mMAY/pPAE76OgA6+iUAJ/oQABX6+v8E+uX/9PnO/+X5uP/X+aP/yvmM/735df+y+V//p/lI/575MP+W+Rn/jfkD/4j57P6C+db+fvm//nn5qP54+ZL+d/l7/nX5Zv51+U/+d/k6/nn5I/58+Q7+f/n5/YP55f2J+dD9j/m8/Zb5qP2d+ZT9pPmC/az5cP21+V39v/lL/cf5Ov3R+Sn93PkZ/eb5Cv3y+fr8/fns/Ar63vwV+tD8IvrD/C76tvw7+qv8SPqg/FX6lvxh+oz8cPqC/Hz6efyK+nL8l/pr/KX6ZPyy+l/8wPpZ/M76Vfzb+lL86fpO/Pf6TPwF+0n8EvtI/CD7SPwu+0j8O/tI/En7SPxW+0n8ZPtM/HH7Tvx/+1D8jPtT/Jr7Vvyn+1r8s/tf/MD7Y/zN+2f82vtt/Ob7cfzz+3f8APx8/Av8gvwY/In8I/yP/DD8lPw7/Jv8SPyj/FP8qPxf/K/8avy2/HX8vfyB/MT8jPzM/Jb80/yh/Nv8rPzi/Lb86fzC/PD8zPz3/NX8AP3h/Af96/wO/fX8Ff3+/B79CP0l/RL9LP0c/TP9Jv06/TD9Qf06/Uj9RP1P/U79Vv1W/V39YP1k/Wr9a/10/XL9fP16/Yb9f/2Q/Yb9mv2N/aT9k/2s/Zr9tv2g/cD9pf3K/av91P2y/d79uP3o/b398v3D/fz9yf0G/s79D/7T/Rv+2P0l/t79MP7i/Tr+6P1F/uz9Uf7y/Vr+9v1m/vr9cf7//Xz+A/6J/gj+lP4N/qD+Ef6s/hT+uf4Y/sb+HP7R/iD+3/4j/uz+KP75/iz+B/8v/hT/M/4i/zb+MP86/j7/Pf5M/0H+Wv9E/mr/SP56/0v+iP9O/pf/Uv6n/1X+uP9Y/sf/XP7Y/1/+6P9i/vn/Zv4KAGn+GwBr/iwAcP4+AHL+TwB3/mIAev50AH7+hgCB/pkAhf6rAIn+vwCM/tEAkP7lAJT++ACZ/gsBnf4fAaH+MwGl/kcBqv5bAa7+bgGy/oQBuP6XAbz+qwHC/r8Bxv7UAcz+6AHR/v0B1v4RAtv+JQLh/joC6P5OAu7+YgLz/nUC+v6LAgD/nwIH/7ICDf/GAhT/2gIb/+4CIv8AAyr/FAMx/yYDOf86A0H/TQNI/18DUf9xA1n/hANi/5YDav+nA3P/uQN7/8oDhf/bA43/7AOX//0Dof8NBKv/HgS1/y0Ev/89BMn/TQTT/1sE3f9qBOj/eATz/4cE/f+VBAgAowQUALAEHwC8BCoAyQQ2ANYEQQDiBEwA7gRZAPkEZAAEBXEAEAV8ABoFiQAkBZYALQWhADYFrgBABbsASAXHAE8F1ABYBeEAXwXuAGUF+gBsBQcBcQUUAXcFIgF7BS8BgAU7AYIFSAGFBVUBiAVjAYsFcAGLBX0BjAWJAYwFlgGMBaQBiwWxAYkFvgGHBcoBhAXXAYAF5AF7BfEBdgX9AXAFCQJqBRUCYwUiAlsFLQJSBToCSgVFAkAFUgI2BV0CLAVpAiEFdAIUBX4CBwWJAvsElQLsBJ8C3gSoAtAEsgLBBLsCsQTFAqAEzQKPBNYCfgTeAm0E5QJbBO4CSATzAjYE+gIiBAADDgQGA/sDCwPnAxED0wMVA74DGAOoAxwDkwMfA34DIQNpAyMDUgMlAz0DJQMmAyUDEAMlA/kCJQPiAiMDzAIhA7UCHwOfAhwDiAIYA3ECFANbAhADQwILAywCBgMVAv8C/wH5AugB8gLTAesCvAHiAqYB2gKQAdECewHIAmQBvgJRAbQCOwGoAiYBnQISAZIC/wCGAusAegLXAG4CxQBgArIAVAKgAEcCjwA5An4AKwJtABwCXQAOAk4AAAI+APEBLwDhASEA0wEUAMMBBwC0Afr/pAHu/5UB4v+FAdj/dQHO/2YBxf9WAbv/RQGy/zYBq/8mAaT/FwGd/wcBl//4AJL/6ACM/9oAiP/KAIT/uwB//60AfP+eAHr/kAB3/4IAdf90AHT/ZgBz/1kAcf9LAHH/PgBw/zMAcP8mAHD/GwBx/xAAcf8EAHP/+f9z/+//dP/l/3X/2/91/9P/d//J/3j/wv96/7n/e/+y/3z/q/9+/6T/f/+e/4H/mf+C/5P/gv+P/4T/i/+F/4b/hv+E/4b/gf+I/37/iP97/4n/ev+J/3j/if93/4n/d/+J/3f/if93/4n/d/+J/3f/if94/4j/ev+I/3v/hv98/4X/fv+E/3//gv+C/4H/hP9//4b/fP+J/3v/jP94/4//df+S/3P/lP9w/5f/a/+a/2n/nf9k/6D/YP+k/1z/p/9Y/6r/Uv+t/07/r/9I/7L/RP+1/z7/uP85/7v/Mf++/yz/wP8m/8P/H//G/xj/yf8S/8r/C//N/wT/zv/9/tH/9v7T/+7+1P/m/tb/3/7X/9j+2P/Q/tr/yf7a/8L+2/+5/tv/sv7b/6v+2/+j/tv/nP7b/5T+2v+N/tr/hv7Y/3/+1/94/tb/cf7U/2r+0f9j/tD/Xf7N/1b+yv9R/sf/S/7F/0X+wP9A/r7/Ov65/zb+tf8w/rH/LP6t/yj+p/8j/qP/IP6d/xz+l/8Z/pL/F/6M/xT+hv8S/oH/Ef56/w/+dP8O/m3/Df5n/w3+YP8N/ln/Df5S/w7+S/8P/kT/Ef49/xL+NP8V/i3/GP4m/xv+Hv8f/hf/Iv4Q/yj+B/8s/gD/Mf75/jf+8P4+/un+Rf7i/kz+2/5T/tP+XP7M/mT+xf5u/r3+eP62/oL+sf6M/qr+l/6j/qP+nf6v/pb+u/6Q/sf+i/7U/oX+4v5//u/+ev79/nX+Df9w/hv/a/4q/2f+Of9j/kj/YP5Z/1z+af9Z/nj/Vv6J/1P+mv9R/qv/T/68/07+zf9M/t7/S/7v/0v+AABJ/hEASf4iAEv+NABL/kUATP5WAE7+ZwBP/ngAUv6JAFP+mQBY/qoAWv67AF3+ygBi/toAZ/7pAGv++QBx/gkBd/4YAXz+JgGC/jQBif5DAZD+UQGX/l8BoP5sAaj+eAGx/oUBuf6SAcP+nQHN/qoB1/60AeH+vwHs/soB9v7UAQH/3gEN/+gBGf/xASX/+QEx/wECPf8KAkr/EQJW/xgCY/8fAnH/JgJ+/ywCi/8wApn/NgKn/zoCtP89AsL/QALQ/0MC3v9EAuv/RQL5/0UCBwBFAhUARAIjAEMCMgBAAkAAPQJOADkCXAAzAmkALQJ3ACYChQAfApIAGAKgAA4CrgAEArsA+gHHAO8B1gDiAeIA1gHvAMcB/AC5AQkBqgEUAZkBIQGIASwBdwE5AWQBRAFRAU8BPQFZASgBZAEUAW4B/QB4AecAgQHQAIkBuACSAaAAmgGIAKEBbgCoAVUArwE6ALUBIQC7AQYAvwHp/8MBzv/HAbL/ygGW/80Bev/PAVz/0AFA/9ABIv/QAQT/zwHm/s0Byf7MAav+yQGN/sUBcP7AAVH+vAEz/rcBFP6vAfb9qgHX/aEBuf2aAZv9kAF8/YgBX/1+AUH9cwEj/WcBBv1cAej8TwHK/EMBrvw0AZL8KAF1/BgBWfwKAT38+gAi/OkAB/zaAOz7yQDR+7YAuPumAJ77kwCG+4EAbvtuAFb7WwA/+0cAKfszABL7HwD9+gsA6fr2/9X64v/C+s3/r/q4/536o/+M+o3/fPp4/236Yv9d+kz/T/o3/0L6IP83+gv/Kvr2/iD63/4W+sr+Dvq1/gX6oP7++Yv++fl1/vP5YP7v+Uv+7Pk2/un5Iv7o+Q7+6Pn6/ej55v3p+dP97PnA/e/5rP3y+Zr99vmJ/fz5d/0B+mb9CPpV/Q/6Rf0Y+jb9IPom/Sn6F/0z+gj9Pfr6/Ej67fxT+uH8X/rU/Gv6yfx4+r38hfqz/JH6qvyg+qD8rvqX/Lz6j/zK+oj82vqB/Oj6e/z3+nX8B/tw/Bb7a/wm+2n8Nvtm/EX7Y/xV+2H8ZPtg/HT7X/yF+1/8lPtg/KT7Yfy1+2P8xPtk/NT7Z/zk+2r89ftu/AT8cvwU/Hf8I/x7/DP8gfxC/Ib8UPyM/GD8kvxw/Jn8fvye/I38pfyb/K78qvy1/Lj8vPzG/MT81PzN/OL81fzv/N78/fzm/Ar97/wX/ff8I/0A/TD9Cv09/RL9Sf0c/VX9Jf1h/S/9bf03/Xj9Qf2D/Uv9j/1T/Zr9Xf2k/Wf9r/1w/bn9ev3D/YL9zf2M/df9lP3h/Z796/2n/fP9r/39/bn9Bv7C/Q/+yv0Y/tP9IP7b/Sn+5P0x/uz9Ov71/UH+/P1J/gT+Uf4L/ln+FP5g/hv+af4i/nD+Kf53/jD+f/43/ob+Pv6N/kX+lP5L/pz+Uv6j/lj+qv5d/rH+Y/65/mn+wP5u/sf+dP7O/nr+1v5+/t3+g/7k/oj+6/6N/vP+kv76/pb+Af+a/gr/nf4R/6H+Gf+l/iD/qP4p/6z+Mf+v/jn/tP5B/7b+Sv+5/lL/vP5c/7/+ZP/C/m3/xf53/8b+gf/J/on/zP6T/83+nf/Q/qf/0f6y/9T+vP/W/sf/2P7R/9r+3f/b/uj/3v7z/9/+///h/gsA4v4XAOX+IwDm/i8A6P47AOn+SADs/lUA7v5jAO/+cADw/nwA8/6LAPX+lwD2/qYA+f60APr+wgD9/tAA//7eAAH/7AAD//oABv8JAQj/GAEL/yYBDv82ARH/RAEU/1QBF/9iARn/cQEc/38BIP+PASP/ngEo/60BKv+8AS//zAEz/9sBN//pATv/+QFA/wkCRP8XAkr/JgJO/zYCU/9EAln/VAJd/2ICY/9xAmn/fwJw/48Cdf+dAnv/rQKC/7sCif/JApD/1wKW/+UCnv/zAqX/AgOt/xADtP8eA7z/LAPF/zoDzP9HA9T/VQPd/2ID5f9wA+//fQP4/4kDAQCXAwoApAMUALADHgC8AyYAyQMwANQDOwDhA0UA7ANPAPgDWQADBGQADQRwABgEegAiBIUALASQADYEnABABKYASASyAFEEvgBZBMkAYATUAGkE4ABwBOsAdgT4AHsEAwGBBA4BhwQbAYsEJgGPBDMBkwQ+AZYESwGZBFYBnARjAZ0EbgGdBHsBnwSGAZ8EkwGdBJ4BnASqAZoEtwGZBMIBlgTNAZIE2AGOBOQBiQTuAYQE+QF+BAMCeAQOAnEEGAJqBCICYwQsAlsENgJSBD4CSARHAj4ETwI1BFgCKwRgAh8EZwIUBG4CBwR1AvwDewLvA4EC4QOGAtQDjALGA5ACuAOVAqoDmQKaA50CiwOgAn0DoQJsA6QCXAOmAk0DpwI8A6cCKwOnAhoDpwIJA6cC+AKmAuUCpALUAqECwgKfArECnAKfApcCjAKVAnoCkAJnAosCVQKFAkQCfwIyAnoCHwJzAg0CbAL6AWUC6AFdAtYBVQLFAUwCsgFEAqEBOgKPATACfgEmAm0BHAJcARICSwEHAjoB/QEqAfIBGgHnAQoB2gH6AM8B7ADDAd0AtwHPAKoBwACdAbIAkAGkAIQBlwB3AYsAagF+AF0BcwBRAWYAQwFbADYBUQApAUUAHAE7AA4BMwABASkA9QAhAOgAGADbABEAzwAKAMIAAwC1AP3/qAD2/5wA8v+QAOz/hADo/3gA5P9tAN//YgDd/1YA2v9MANf/QQDW/zcA0/8tANH/IwDQ/xkA0P8RAM7/CADO/wAAzv/4/87/8P/O/+j/0P/h/9D/2//R/9T/0f/O/9P/yf/U/8P/1v+//9f/u//Y/7b/2v+0/9v/r//d/63/3/+r/+H/qP/i/6f/5P+l/+X/pP/n/6T/6P+k/+n/pP/r/6T/7P+l/+7/pf/v/6f/7/+o//D/qv/y/63/8v+u//L/sf/y/7T/8v+2//L/uf/y/7z/8P+///D/w//v/8b/7v/K/+z/zf/r/9H/6P/U/+f/2P/k/93/4f/f/97/5P/a/+j/1//s/9P/7//O//P/yv/4/8b/+v/A////vP8BALb/BgCx/wgAq/8NAKX/EACe/xIAl/8VAJL/GACL/xsAhP8cAHz/HwB0/yEAbf8jAGb/JQBd/yYAVf8mAE7/KABF/ygAPf8pADT/KQAs/ykAI/8oABv/KAAS/yYACv8lAAH/IwD5/iIA7/4hAOb+HgDe/hsA1/4YAM7+FQDG/hIAvf4OALX+CgCu/gYApf4BAJ7+/f+X/vj/j/7z/4j+7v+B/uj/e/7i/3T+2/9u/tb/Z/7O/2L+yf9c/sL/Vv67/1L+tP9M/qv/SP6k/0T+nf9B/pT/Pf6M/zr+hf83/nz/NP50/zP+a/8w/mP/L/5a/y/+Uv8t/kr/Lf5B/y3+Of8v/jD/MP4m/zH+Hv8z/hX/Nv4N/zn+BP87/vz+Pv7z/kL+6/5H/uL+S/7b/lH+0/5W/sr+XP7D/mP+vP5p/rT+cP6s/nj+pf5//p7+iP6X/pD+kv6Z/ov+o/6F/qv+f/61/nr+v/50/sr+cP7U/mr+3/5m/uv+Yv72/l3+Af9a/g7/Vv4b/1P+Jv9R/jP/T/5B/0z+Tv9L/lr/Sf5p/0j+df9I/oT/SP6S/0j+oP9I/q7/Sf68/0v+yv9M/tj/Tv7n/1H+9f9T/gMAVv4RAFn+HwBd/i0AYv47AGb+SgBr/lgAcf5mAHf+dAB8/oIAgv6QAIn+nQCQ/qsAmf64AKD+xQCo/tMAsf7gALv+7ADD/vgAzf4EAdf+EQHh/hwB6/4oAfb+MwEB/z4BDf9KARj/VQEj/18BL/9pATv/cwFI/3sBVf+EAWL/jAFu/5UBe/+cAYj/owGU/6oBo/+vAa//tQG+/7sByv+/Adj/wgHn/8YB8//HAQEAygEQAMwBHgDMASwAzAE5AMoBRwDJAVUAxwFjAMUBcADAAX4AvAGLALcBmQCxAaYAqwGyAKQBvwCcAcwAkwHYAIkB5QB/AfAAdQH9AGoBCQFdARQBUQEeAUQBKQE2ATMBJgE7ARcBRQEHAU4B9gBWAeUAXwHUAGYBwgBtAa8AcwGcAHgBiAB+AXQAhAFgAIgBSwCLATYAjgEfAJABCgCTAfP/lQHb/5UBxf+VAa3/lQGW/5MBfv+SAWT/kAFM/44BM/+JARv/hQEB/4EB6P59Ac7+dQG1/nABnP5pAYH+YgFn/lkBTv5RATP+SAEZ/j4BAP4zAeX9KQHM/R4Bsv0SAZf9BgF+/fkAZP3sAEv93gAx/dAAGf3CAAD9tADo/KQA0PyVALj8hQCg/HQAiPxjAHH8UgBa/EEARPwwAC/8HgAY/A0AA/z6/+/76P/b+9b/x/vD/7P7r/+h+53/j/uJ/377d/9t+2P/XPtR/0z7Pf8++yn/MPsX/yL7A/8V++/+CPvd/v36yf7y+rb+6Pqj/t76kP7V+n7+zvpr/sf6Wf7A+kf+uvo0/rb6I/6y+hL+r/oB/qz68P2r+t/9q/rO/av6v/2r+q/9rvqh/a/6kv2y+oP9tvp1/br6Z/3A+lr9xvpO/c36Qf3U+jb92/oq/eT6H/3s+hX99PoL/f76A/0I+/r8FPvy/B/76fwq++L8Nvvd/EL71fxO+9H8WvvM/Gj7x/x1+8T8gvvC/JD7v/ye+7z8rPu7/Lv7u/zJ+7v82Pu7/Ob7u/z1+7z8BPy9/BL8wPwi/ML8MPzG/D/8yfxO/M38XfzR/Gv81fx7/Nv8ifzf/Jn85fyn/Ov8tvzy/MT8+fzT/P784fwG/e/8Df39/BX9C/0c/Rn9Jf0m/Sz9NP00/UH9Pf1P/UX9XP1O/Wn9Vv11/V/9gv1p/Y/9cf2a/Xr9p/2D/bL9jP29/Zb9yf2e/dT9p/3f/bH96f25/fX9w/3//cz9Cv7V/RT+3v0e/ub9Jv7v/TD++f06/gH+Qv4K/kv+Ev5T/hv+XP4j/mT+Kv5t/jP+df47/nz+Qv6F/kv+jP5S/pP+Wf6c/mD+o/5n/qr+bv6v/nX+tv58/r3+g/7F/on+yv6Q/tH+lv7X/pz+3f6h/uT+p/7p/qz+7/6x/vX+tv76/rz+AP/A/gf/xf4N/8n+Ev/N/hj/0f4e/9b+I//a/in/3f4v/+H+NP/k/jr/5v5A/+n+Rf/s/kv/7/5S//L+WP/1/l3/9/5k//n+av/8/nH//f53///+fv8B/4X/A/+L/wT/kv8G/5n/B/+g/wj/p/8K/6//C/+2/w3/vv8N/8b/Dv/N/xD/1v8Q/97/Ef/n/xH/7v8S//b/FP8AABT/CAAV/xEAFf8ZABf/IwAX/ywAGP82ABj/QAAZ/0gAGf9SABv/XAAc/2YAHP9wAB7/egAf/4UAIP+PACL/mQAi/6QAI/+uACX/uQAo/8MAKf/PACr/2gAs/+QAL//vADD/+gAz/wYBNP8RATf/HAE6/ygBPf8zAUD/PgFC/0oBRf9WAUj/YgFM/20BT/94AVP/hQFY/5ABXP+dAWD/qAFk/7QBaf/AAW3/zAFz/9gBeP/lAXz/8QGC//0BiP8JAo3/FQKT/yICmv8tAqD/OgKn/0cCrf9SArT/XwK7/2wCwv93Asr/hALR/48C2P+cAuH/qALp/7QC8P/AAvn/zAIBANkCCgDkAhQA7wIcAPoCJgAGAy8AEQM5ABwDQQAoA0sAMwNVAD0DXwBHA2kAUQN0AFsDfgBlA4gAbgOTAHcDnQB/A6gAiAOyAJADvgCXA8kAnwPTAKYD3gCtA+kAsgP1ALgDAAG+AwsBwgMVAcYDIQHKAywBzwM3AdEDQwHUA0wB1gNYAdcDYwHZA20B2gN3AdoDggHaA4wB2QOWAdkDoAHXA6oB1AOyAdEDvAHPA8UBzAPNAcgD1gHDA94BvwPlAbkD7gG0A/UBrgP8AacDAQKhAwkCmgMOApIDFAKLAxgCggMeAngDIgJwAyYCZgMpAlwDLQJSAzACSAMyAj0DNAIyAzYCJgM3AhsDOQIQAzkCAwM5AvgCOQLrAjcC3QI2AtACNALDAjMCtQIwAqgCLQKaAisCjAImAn4CIwJwAh8CYgIaAlQCFQJFAhACNgIKAigCBAIaAv0BCgL2AfwB8QHuAegB3gHhAdAB2AHCAdEBsgHJAaQBwAGWAbcBiAGuAXoBpgFsAZwBXQGSAU8BiAFDAX4BNAF0ASgBaQEaAV8BDQFVAQABSgH1AEAB6AA0AdsAKQHQAB8BxQAUAbkACQGuAP0ApADzAJoA6ACPAN0AhgDTAHwAxwB0ALwAbACyAGMApwBbAJ0AUwCTAEwAiQBFAH4APgB0ADkAbAAzAGIALQBYACkATwAlAEUAIQA9ABwANAAZACwAFwAlABQAHAARABUAEAAOAA4ABwANAAAACwD6/wsA8/8KAO7/CgDo/woA5P8KAN7/CwDa/wsA1v8NANP/DQDO/w4AzP8QAMn/EQDG/xIAxf8VAML/FwDA/xgAwP8ZAL//HAC//x4Av/8hAL//IgC//yUAwP8mAMD/KQDC/yoAw/8tAMb/LwDH/zAAyv8zAMz/NADO/zYA0f83ANT/OQDY/zkA2/86AN7/OwDi/zsA5f87AOn/OwDu/zsA8v87APb/OwD6/zoA//85AAMAOQAHADcACwA0ABAAMwAUADAAGAAvABwALAAfACgAIwAlACgAIgAsAB4AMAAZADMAFQA3ABEAOgALAD0ABwBBAAEARAD8/0cA9v9IAPD/SwDr/04A5P9PAN7/UQDX/1IA0P9TAMn/VQDC/1YAu/9WALL/VgCr/1YAo/9WAJz/VgCT/1UAi/9VAIL/UwB7/1IAc/9PAGr/TgBi/0sAWf9IAFH/RQBI/0IAQP9AADf/OwAv/zcAJv8zAB7/LwAV/yoADf8mAAT/IQD9/hsA9f4VAOz+EADl/goA3f4EANb+/f/O/vb/x/7w/8D+6f+5/uL/sv7a/6v+0/+l/sz/oP7D/5r+vP+U/rT/j/6r/4n+o/+F/pz/f/6T/3v+i/93/oL/dP56/3D+cP9t/mf/av5f/2f+Vv9k/k7/Y/5F/2D+Pf9f/jP/Xf4q/13+Iv9c/hn/XP4R/1z+CP9c/gH/Xf75/l/+8P5f/uj+Yv7h/mP+2P5k/tH+Z/7K/mr+w/5t/rz+cf61/nT+rv54/qf+fP6h/oH+nP6F/pb+i/6Q/pD+i/6W/oX+nP6B/qH+fP6o/nf+r/50/rb+cP69/m3+xv5p/s3+Zv7W/mP+3v5i/ub+X/7v/l3++f5c/gH/XP4L/1r+Ff9a/h//Wv4p/1r+NP9c/j7/Xf5I/1/+U/9g/l//Y/5q/2b+df9p/oH/a/6M/27+l/9y/qP/d/6u/3z+uf+B/sb/hv7R/4z+3f+T/un/mf71/6D+AQCn/g0Arv4ZALb+JQC9/jAAxv49AND+SADY/lMA4f5fAOv+agD1/nUA//6BAAj/jAAU/5YAHv+hACn/qwA0/7UAQP+/AEv/xwBW/9EAYv/aAG7/4QB6/+kAhv/wAJP/+ACe//8Aq/8EAbj/CgHF/xAB0f8UAd7/GAHr/xwB+P8fAQQAIQERACMBHgAlASoAJQE3ACUBRAAlAU8AIwFcACIBZwAhAXQAHgF/ABoBiwAVAZYAEQGhAAsBqwAGAbUAAAHAAPkAyQDwANMA6ADbAOAA5ADXAOwAzQD1AMIA/AC4AAMBrQAKAaAAEAGTABUBhgAbAXoAHwFsACMBXQAoAU4AKgFAAC0BMAAvAR8AMgEQADIB//8zAe7/MwHd/zMByv8yAbj/MAGl/y8Bk/8sAYH/KQFt/yUBWv8iAUf/HAEz/xgBHv8SAQr/DQH2/gYB4f7/AMz++AC2/u8Ao/7oAI3+3gB4/tYAY/7MAE7+wgA5/rgAI/6tAA3+oQD3/ZYA4v2JAM39fgC4/XEApP1jAI/9VgB6/UgAZv07AFH9LQA9/R8AKf0QABX9AQAB/fL/7fzi/9v80//J/MP/tvy0/6T8pP+S/JT/gfyE/3D8dP9f/GP/T/xT/z/8Qv8w/DP/IPwi/xL8Ev8E/AH/9/vy/uv74f7e+9H+0/vC/sf7sf69+6H+s/uS/qr7gv6h+3L+mftj/pD7Vf6K+0X+g/s3/n77Kf55+xv+dfsN/nH7//1u+/L9bfvl/Wr72P1q+8z9avvA/Wr7tP1r+6j9bfue/W77k/1y+4n9dft//Xn7d/1++239g/tk/Yn7Xf2P+1X9lvtO/Z37SP2k+0H9rPs7/bX7N/29+zH9x/st/dH7Kv3b+yb95fsj/fD7Iv36+yD9Bfwf/RH8Hv0c/B79Kfwe/TT8Hv1B/B/9TPwg/Vn8Iv1m/CX9cvwm/X/8Kf2M/C39mfww/af8NP2z/Dj9wPw9/c38Qv3b/Ej96PxM/fX8U/0B/Vn9D/1f/Rz9Zv0p/Wv9Nv1y/UL9ev1P/YH9XP2I/Wn9kP10/Zf9gf2e/Y39p/2Z/a79pf22/bH9v/28/cb9x/3O/dP91/3e/d/96f3o/fX97/3//ff9Cv4A/hT+CP4e/hH+KP4Y/jH+IP47/in+Rf4w/k7+Of5Y/kH+YP5I/mn+Uf5x/lj+ev5f/oL+Z/6L/m7+kv51/pr+fP6h/oP+qP6L/rH+kP64/pf+vf6e/sX+pP7M/qr+0/6x/tj+tv7f/rz+5f7C/uv+x/7w/sz+9v7R/vz+1/4B/9v+B//f/g3/5f4S/+n+F//u/hz/8P4i//X+Jv/5/iz//P4w/wD/Nv8D/zr/Bv8+/wj/RP8L/0j/Dv9M/xH/Uv8U/1b/Ff9a/xj/YP8Z/2T/G/9q/x7/bv8f/3P/IP94/yL/fP8j/4L/Jf+G/yX/jP8m/5D/KP+W/yj/nP8p/6D/Kf+l/yr/q/8q/6//Kv+1/yz/u/8s/8D/LP/G/yz/zP8s/9H/LP/X/y3/3f8t/+L/Lf/o/y3/7/8t//X/Lf/6/y3/AQAt/wcALf8OAC3/FAAv/xsAL/8hAC//KAAv/y8AL/82ADD/PQAw/0IAMf9KADH/UgAx/1kAM/9gADT/ZwA0/24ANv93ADf/fgA5/4YAOv+NADv/lgA9/50APv+mAEH/rgBC/7YARf+/AEf/xwBK/9AATP/YAE//4QBS/+kAVf/zAFj//ABa/wYBX/8OAWP/GAFm/yEBav8qAW7/NAFz/z4Bd/9IAXv/UgGB/1wBhf9mAYv/cAGQ/3sBlv+FAZz/kAGh/5oBp/+mAa7/rwG0/7sBu//FAcD/0AHH/9sBzv/lAdb/8QHe//wB5f8GAuz/EQL1/xwC/f8mAgQAMgINADsCFQBFAh4AUQImAFsCMABlAjkAbgJBAHgCSwCCAlUAiwJdAJUCZwCdAnEApgJ7AK4ChQC3Ao0AvgKXAMUCoQDNAqsA0wK1ANoCvwDhAskA5wLTAOwC3QDyAucA9gLwAPoC+gD/AgMBAwMNAQcDFQEKAx8BDQMoAQ4DMAERAzoBEwNDARQDSgEUA1IBFQNbARUDYgEUA2kBFANwARMDdwERA34BEAOEAQ0DiwEKA5ABBwOWAQQDmgEAA6AB/AKkAfgCqAHzAq0B7wKxAekCtAHkArcB3gK5AdcCvAHRAr4BygK/AcMCwAG8AsIBtALCAa0CwgGkAsIBnALCAZMCwgGLAsABggK/AXgCvgFuArsBZgK5AVwCtwFSArQBSAKvAT4CrQEzAqgBKQKkAR8CoAEUApoBCgKWAf8BkAHzAYsB6QGFAd4BfwHTAXgByQFzAb4BbAGyAWQBpwFdAZ0BVgGSAU8BhgFIAX0BQAFxATcBZgEwAVwBKAFRAR8BRwEXAT0BDgEyAQYBKAH9AB4B9QAUAewACgHkAAEB2gD4ANEA7gDJAOUAwADdALgA0wCuAMoApgDDAJ0AuwCVALIAjACrAIQApAB7AJ0AcwCWAGoAjwBjAIkAWwCCAFMAfABLAHcARABzAD0AbQA2AGkALwBkACgAYAAhAF0AGQBZABQAVgAOAFMACABRAAMATwD9/0wA+P9LAPP/SgDv/0oA6/9IAOf/SADi/0gA3v9IANv/SADY/0gA1v9KANP/SwDR/0sAzv9MAM3/TwDM/1EAzP9SAMr/VQDK/1YAyv9ZAMr/XADK/18Ayv9iAMz/ZADN/2cAzv9qAND/bQDT/3AA1P90ANf/dwDa/3oA3f98AN//gQDi/4QA5f+GAOn/iQDu/4wA8P+PAPX/kgD5/5UA/f+XAAEAmgAGAJwACwCeABAAoAAUAKEAGQCjAB4ApAAjAKYAKACnAC0ApwAzAKgANwCoAD0AqABBAKgARwCnAEsApwBPAKYAVQCkAFkAowBdAKEAYgCeAGYAnQBqAJoAbgCXAHMAlQB1AJIAegCNAHwAiQB/AIUAggCBAIUAfACIAHgAiQBzAIwAbQCNAGkAjwBiAJAAXACSAFYAkgBRAJMASgCTAEIAkwA7AJMANACSAC0AkgAmAJAAHwCPABgAjQAQAIwACACJAAAAhgD5/4QA8P+BAOj/fgDf/3sA1/93AM7/cwDH/24Av/9qALb/ZgCu/2AApf9cAJ3/VgCU/1EAjP9LAIT/RQB7/z4Ac/85AGv/MgBj/yoAWv8jAFP/HABL/xUARP8OADv/BgA0////Lf/2/yb/7/8f/+f/GP/e/xH/1v8K/87/BP/G//3+vv/3/rX/8v6r/+z+o//m/pr/4f6S/9v+if/W/oH/0f54/83+cP/J/mf/xf5f/8D+Vv+8/k7/uP5F/7X+Pf+y/jT/r/4s/6z+Jf+q/hz/p/4V/6X+Df+k/gb/o/7//qH+9/6g/vD+oP7p/p7+4v6e/t3+nv7W/qD+0P6g/sr+of7F/qH+v/6k/rv+pf61/qf+sf6q/qz+rP6o/q/+pf6y/qH+tv6e/rn+nP69/pn+wv6W/sf+lP7M/pP+0f6S/tf+kP7d/o/+4v6P/uj+j/7v/o/+9v6P/v3+kP4E/5L+C/+T/hL/lP4b/5f+I/+Z/ir/nP4z/6D+Pf+j/kX/p/5O/6v+WP+v/mD/tP5q/7n+c/+//nz/xf6G/8r+kP/R/pr/1/6k/97+rv/l/rj/7v7C//X+zP/9/tb/BP/f/w3/6f8X//P/H//8/yj/BgAx/xAAO/8YAET/IQBO/ykAWP8yAGP/OgBt/0EAd/9IAIL/UQCM/1YAl/9dAKH/YwCt/2kAuP9uAML/dADN/3gA1/98AOL/gQDu/4QA+P+GAAEAiQANAIsAFwCNACEAjQAqAI8ANACPAD4AjwBHAI0AUQCMAFkAiwBiAIgAagCGAHMAggB6AH8AggB7AIkAdwCQAHEAlgBsAJ0AZgCjAGAAqABZAK0AUgCxAEoAtgBCALkAOgC+ADAAwAAoAMMAHgDFABQAxwAKAMkA///KAPP/ygDo/8oA3f/KAND/yQDF/8kAuP/HAKr/xQCd/8MAkP/AAIL/vAB0/7kAZv+1AFb/sQBI/6sAOf+nACr/oQAb/5wAC/+VAPz+jQDs/oYA2/5/AMz+eAC7/nAAq/5nAJr+XwCL/lUAev5MAGn+QgBZ/jkASP4vADf+IwAm/hkAF/4OAAb+AwD1/fj/5f3s/9T93//F/dT/tP3H/6T9vP+U/a//hf2j/3X9lv9m/Yn/Vv18/0j9cP86/WP/Kv1V/x79SP8P/Tv/Af0t//X8IP/o/BT/2/wH/878+f7D/Oz+uPzf/qz80/6h/Mb+l/y5/o38rP6D/KD+e/yT/nL8iP5q/Hv+Y/xw/lz8Y/5V/Fj+T/xM/kn8Qf5E/Df+P/ws/jv8Iv43/Bj+NPwO/jP8BP4w/Pz9L/zy/S/86f0v/OH9L/zY/S/80f0w/Mr9M/zD/TT8vP03/Lb9O/yx/T78q/1C/KX9SPyh/Uz8m/1S/Jn9WPyU/V/8kv1k/I/9a/yM/XT8i/17/In9g/yI/Yz8hv2U/Ib9nfyG/aX8hv2v/Ij9ufyJ/cP8i/3N/Iz91/yP/eH8kP3s/JP99vyX/QH9mv0L/Z79F/2h/SL9pf0t/ar9OP2v/UT9tP1P/bn9Wf2//WT9xf1w/cr9e/3Q/Yb91f2S/d39nf3i/aj96f20/fD9v/32/cn9/f3U/QT+3/0L/un9Ev71/Rn+//0g/gj+KP4U/jD+Hv43/ij+Pv4x/kX+O/5M/kX+U/5O/lz+WP5j/mD+av5q/nH+cv54/nv+f/6D/ob+jP6N/pT+lP6d/pr+pP6h/qz+qP60/q/+vP61/sP+vP7K/sL+0f7H/tj+zf7e/tT+5f7a/uv+3/7y/uT+9/7p/v3+7/4D//P+CP/5/g7//f4U/wH/Gf8H/x//C/8j/xD/Kf8S/y3/F/8x/xv/N/8e/zv/Iv9A/yX/RP8o/0j/Kv9M/y3/Uf8w/1X/M/9Y/zb/XP83/2D/Ov9j/zv/Z/8+/2v/QP9u/0H/c/9C/3X/RP96/0X/fP9F/3//R/+E/0j/hv9I/4v/Sv+N/0r/kP9K/5T/S/+X/0v/mv9L/57/S/+h/0v/pP9L/6f/S/+r/0v/rv9K/7H/Sv+1/0r/uP9K/7v/SP+//0j/wv9I/8X/R//J/0f/zP9F/87/Rf/T/0X/1v9E/9r/RP/d/0L/4f9C/+X/Qv/o/0H/7P9B//D/Qf/z/0H/+P9A//z/QP8AAED/BABA/wgAQP8NAED/EQBA/xcAQP8bAED/HwBB/yUAQf8pAEH/LwBC/zMAQv85AET/PgBF/0QAR/9KAEj/TwBK/1UAS/9bAEz/YABO/2cAT/9tAFL/dABT/3sAVv+CAFn/iABc/48AX/+XAGL/ngBk/6YAaf+uAGv/tQBw/74Ac//FAHf/zQB7/9YAf//eAIT/5wCJ/+8Ajf/5AJP/AQGX/wsBnf8UAaP/HgGo/yYBrv8wAbT/OgG7/0MBwP9MAcf/VgHN/18B1P9pAdv/cwHi/30B6f+FAfD/jwH5/5kBAAChAQgAqwEQALQBGAC8ASEAxgEoAM8BMADXATkA4AFBAOgBSgDvAVIA+AFbAP8BYwAHAmwADgJ0ABUCfAAbAoUAIgKNACkClQAvAp0ANAKmADoCrgA+ArUARAK+AEgCxgBMAs0AUQLUAFUC3QBZAuQAXALrAF8C8gBiAvgAYwL/AGYCBgFnAgsBaQIRAWoCFwFqAhwBbAIiAWwCJgFsAiwBbAIwAWoCNAFqAjkBaQI9AWcCQAFmAkQBYwJHAWICSgFfAkwBXAJOAVkCUQFWAlIBUgJUAU4CVQFLAlUBRwJWAUECVgE9AlYBOQJWATMCVgEtAlUBKQJVASMCVAEcAlIBFwJPARECTgEKAksBBAJKAf0BRwH2AUQB7wFAAegBPQHhAToB2gE2AdMBMgHKAS0BwwEpAbsBJQG0AR8BqwEbAaQBFQGcARABkwELAYsBBgGEAQABewH6AHMB8wBqAe4AYgHoAFkB4QBSAdsASgHUAEEBzQA5AccAMAHAACkBuQAhAbQAGAGtABEBpgAJAZ4AAAGXAPkAkgDyAIsA6QCEAOIAfADbAHUA1ABwAM0AaQDGAGIAvwBcALkAVQCyAE8ArQBIAKcAQgChAD0AnAA2AJYAMACQACoAjAAlAIYAHwCCABsAfgAVAHoAEAB3AAsAcwAHAHAAAwBtAP//agD6/2cA9v9kAPL/YwDv/2IA7P9gAOj/XwDl/10A5P9dAOH/XADe/1wA3f9cANv/XADa/10A2P9dANf/XwDX/18A1v9gANb/YgDW/2MA1v9mANb/ZwDX/2oA2P9sANj/bgDa/3EA2/90AN7/dwDf/3oA4v98AOT/fwDn/4IA6f+FAOz/iADv/4sA8/+PAPb/kgD6/5UA/f+XAAEAmgAGAJ4ACgChAA4ApAASAKcAFwCqABsAqwAfAK4AJQCxACkAsgAtALUAMgC2ADcAuAA7ALsAQAC8AEUAvABKAL4ATgC/AFIAvwBYAMAAXADAAGAAwABkAMAAaQC/AGwAvwBwAL4AdAC+AHcAvAB7ALsAfgC4AIEAtgCEALQAhgCyAIkArwCMAK0AjQCoAJAApgCSAKMAkwCeAJUAmgCWAJYAlwCSAJcAjQCZAIkAmQCEAJkAfgCZAHoAlwB0AJcAbgCWAGkAlQBjAJMAXACSAFYAkABRAI0ASgCMAEIAiQA9AIYANgCEAC8AfwAoAHwAIQB4ABkAdAASAHAACwBsAAQAZwD8/2MA9f9dAO7/WQDn/1MA3v9OANf/SADQ/0IAx/87AMD/NgC5/zAAsf8pAKr/IgCj/xsAmv8VAJP/DgCM/wcAhf///37/+P91//D/bv/p/2f/4f9g/9r/Wf/T/1L/yv9M/8P/Rf+7/z7/tP83/6v/Mf+k/yr/nP8l/5T/H/+M/xj/hf8S/3z/Df91/wf/bf8B/2b//f5f//f+Vv/z/k//7v5I/+n+Qf/l/jr/4f4z/93+LP/Y/ib/1v4f/9H+Gf/O/hL/zP4N/8n+B//G/gH/w/78/sL+9v7A/vL+vf7s/rz+6P68/uT+u/7f/rv+2/65/tf+uf7U/rv+0P67/s3+u/7K/rz+x/69/sb+v/7D/sL+wv7D/sD+xv6//sn+vf7M/r3+zv68/tP+vP7X/r3+2/69/t/+vf7k/r/+6P7A/u7+wv7z/sX++f7G/v/+yf4E/8z+C//O/hH/0/4Y/9b+H//a/ib/3v4t/+L+NP/o/j3/7P5E//L+S//3/lP//f5a/wP/Y/8K/2v/EP9z/xf/e/8e/4L/Jf+L/yz/kv8z/5r/O/+h/0L/qv9L/7H/U/+4/1z/v/9j/8b/a//N/3T/0/98/9r/hv/f/4//5/+X/+z/oP/w/6j/9v+x//z/uf8AAML/BADK/wgA0/8LANv/EADk/xIA7P8VAPX/GAD8/xkABAAbAAsAHAASAB4AGQAeACEAHwAoAB8ALQAeADQAHgA6ABwAQAAbAEUAGABLABcATwAUAFUAEQBZAA0AXQAKAGAABgBkAAEAZwD9/2oA+P9tAPL/bgDs/3EA5/9zAN//dADa/3QA0/91AMz/dQDD/3UAvP91ALT/dACr/3MAo/9xAJr/cACQ/20AiP9sAH7/aQB0/2QAaf9iAF//XQBV/1kASv9VAD7/UQAz/0sAKP9HABz/QQAR/zsABv80APn+LwDu/igA4f4hANT+GQDH/hIAu/4KAK/+AwCj/vr/lv7y/4n+6f97/uH/bv7Y/2L+zv9V/sb/SP68/zv+tP8v/qr/Iv6g/xX+lv8I/oz//P2C/+/9d//i/W3/1/1j/8r9WP+//U7/sv1E/6f9Of+b/S//kP0j/4X9Gf96/Q7/cP0E/2T9+v5a/e/+Uf3l/kf92/4+/dD+NP3G/iz9vP4j/bL+G/2o/hL9nv4L/Zb+BP2M/v38gv72/Hr+8Pxx/uv8Z/7l/F/+3/xY/tv8T/7X/Ef+0/xA/tD8N/7N/DD+yvwp/sn8Iv7G/Bz+xvwV/sT8D/7E/Ar+xPwE/sT8AP7G/Pr9x/z2/cn88v3M/O79zvzr/dH86P3U/OT92Pzi/d383/3h/N795fzb/ev82/3w/Nr99vzY/fz82P0B/dj9CP3Y/Q/92v0X/dr9Hv3b/SX93f0t/d/9Nv3h/T395P1F/eb9Tv3p/Vj97P1g/e/9af3z/XH99/17/fz9hf0A/o39BP6X/Qj+of0N/qr9Ev60/Rj+vf0c/sf9Iv7R/Sj+2v0t/uT9M/7u/Tn+9/1A/gH+Rf4L/kv+FP5S/h7+WP4o/l/+MP5k/jr+a/5C/nH+TP54/lX+fv5f/oX+Z/6M/nD+kv54/pn+gf6e/on+pf6S/qv+mv6y/qP+uP6q/r/+sv7F/rn+yv7A/tH+yf7X/tD+3f7X/uL+3v7o/uX+7v7r/vP+8v75/vn+//7//gP/BP8I/wv/Df8R/xL/F/8X/xz/G/8g/x//Jv8j/yz/KP8w/yz/Nv8w/zr/NP9A/zf/RP87/0j/Pv9M/0H/Uf9E/1X/R/9Z/0r/XP9M/2D/T/9j/1L/Z/9T/2r/Vv9u/1j/cf9a/3T/XP93/13/e/9f/37/YP+B/2L/hP9i/4X/Y/+I/2T/i/9k/43/ZP+P/2b/kv9m/5T/Zv+W/2b/mf9m/5r/Zv+c/2b/nv9m/6D/Zv+h/2b/pP9k/6X/ZP+n/2T/qP9j/6r/Y/+t/2L/rv9i/6//YP+x/2D/sv9f/7T/Xf+1/13/tv9c/7n/Wv+7/1n/vP9Z/77/WP+//1b/wP9W/8P/Vf/F/1P/xv9T/8f/Uv/K/1H/zP9R/87/T//Q/0//0f9O/9T/Tv/X/0z/2P9M/9v/TP/e/0v/4f9L/+T/S//n/0v/6f9L/+z/S//v/0v/8/9L//b/S//5/0z//f9M/wEATv8EAE7/CABP/w0AUf8RAFL/FwBT/xsAVf8fAFb/JQBY/ykAWf8vAFz/NABd/zoAYP9AAGP/RQBk/0sAZ/9SAGr/WABu/18Acf9mAHT/bAB4/3MAe/96AH//gQCE/4kAiP+QAIz/lwCQ/6AAlv+nAJr/rwCe/7YApP+/AKr/xwCv/88Atf/XALv/4ADA/+gAxv/vAMz/+ADT/wAB2P8JAd//EAHl/xgB7P8hAfL/KAH5/zABAAA3AQcAQAENAEcBFABOARsAVgEiAF0BKQBkATAAbAE3AHMBPgB4AUQAfwFLAIYBUgCMAVkAkgFfAJkBZgCeAW0ApAFzAKgBegCuAX8AtAGGALgBjAC8AZIAwAGXAMUBnQDJAaMAzQGoANABrgDUAbQA1wG4ANoBvADdAcIA4AHGAOEBygDkAc8A5QHTAOcB1gDoAdoA6QHdAOsB4QDrAeQA7AHnAOwB6QDsAewA7AHuAOwB8ADrAfIA6wHzAOkB9QDoAfYA5wH4AOUB+ADkAfkA4gH5AOAB+QDeAfkA2wH5ANgB+QDWAfgA0wH4ANAB9gDNAfUAyQHzAMYB8gDCAfAAvgHvALkB7AC1AesAsQHoAK0B5QCoAeQApAHhAJ4B3QCaAdoAlQHXAI8B1ACLAdAAhQHNAH8ByQB6AcUAdAHAAG4BvgBpAbkAYwG1AF0BsQBYAasAUQGnAEsBowBFAZ4AQAGaADkBlQAzAZAALQGMACYBhgAhAYIAGwF8ABUBeAAOAXQACQFuAAMBagD9AGQA+ABgAPIAXADsAFYA5wBSAOEATgDbAEoA1gBFANEAQADMADsAxwA3AMIAMwC+ADAAuQAsALQAKACvACMAqwAhAKgAHACkABkAoAAVAJ0AEgCaABAAlgANAJMACgCSAAcAjwAEAIwAAwCLAAAAiAD//4YA/f+FAPr/hAD5/4IA+P+CAPj/gQD2/4EA9f+BAPX/fwD1/38A9f+BAPX/gQD1/4EA9f+CAPX/ggD2/4QA9v+FAPj/hgD5/4gA+v+JAPz/iwD9/4wAAACNAAEAkAAEAJIABgCTAAgAlgALAJcADgCaABEAnQAUAJ4AFwChABkAowAcAKYAIQCnACMAqgAoAKsAKgCuAC8ArwAyALIANgC0ADkAtQA9ALgAQAC5AEQAuwBIALwASwC+AE8AvwBTAL8AVgDAAFsAwgBdAMIAYgDDAGYAwwBpAMMAbADDAHAAwwBzAMMAdwDDAHoAwgB8AMIAfwDAAIIAvwCFAL4AiAC8AIsAuwCMALkAjwC2AJIAtQCTALIAlQCxAJcArgCZAKsAmgCoAJwApACcAKEAnQCdAJ4AmgCeAJYAngCSAKAAjwCgAIsAoACFAJ4AgQCeAHwAngB4AJ0AcwCdAG4AnABpAJoAYwCZAF0AlwBZAJYAUwCTAE4AkgBIAI8AQgCNADsAiwA2AIgAMACFACoAggAjAH8AHgB7ABcAeAARAHQACgBxAAQAbQD9/2kA9v9kAPD/YgDp/1wA4v9YAN3/UwDW/08Azv9LAMf/RQDC/0EAu/87ALT/NwCt/zIAp/8tAKD/KACZ/yIAk/8eAIz/GACF/xIAf/8NAHj/CABx/wMAa//9/2b/+P9f//L/Wf/s/1P/6P9M/+L/R//d/0H/1/87/9P/Nv/N/zD/x/8s/8P/Jv++/yD/uf8c/7T/F/+v/xL/q/8O/6X/Cv+h/wb/nf8B/5n///6U//r+kP/3/oz/9f6J//L+hf/v/oL/7P5+/+n+e//o/nj/5v51/+X+c//k/nD/4v5t/+H+a//h/mn/4f5n/+H+Zv/h/mT/4f5j/+L+Yv/k/mD/5f5g/+b+X//o/l//6/5f/+z+X//v/l//8v5g//X+YP/5/mL//f5j/wD/ZP8E/2b/CP9n/w7/av8S/2v/GP9u/xz/cf8i/3T/KP93/y3/e/8z/37/Of+C/0D/hf9F/4n/S/+N/1L/kv9Y/5b/X/+c/2b/oP9r/6X/c/+q/3j/r/9//7X/hv+5/4z/v/+T/8X/mf/K/57/0P+l/9b/q//b/7H/4f+2/+f/vP/s/8L/8v/H//j/zP/9/9H/AwDW/wgA2/8OAN//FADk/xkA5/8fAOv/IwDu/ykA8v8tAPX/MwD4/zcA+f87APz/QAD9/0QAAABIAAEATAABAFEAAwBTAAMAWAADAFsAAwBdAAMAYAADAGMAAQBkAAAAZwD//2kA/f9qAPz/bAD5/20A9v9uAPP/bgDw/24A7v9wAOn/cADn/24A4v9uAN7/bQDY/20A1P9sAM7/agDK/2kAxf9mAL//ZAC4/2IAsv9fAKv/XACk/1kAnv9VAJf/UgCP/04AiP9KAIH/RQB4/0EAcP89AGn/NwBg/zMAWP8tAE7/KABF/yIAPf8cADP/FwAq/xEAIP8KABj/BAAO//3/BP/2//r+7//w/uj/5v7h/93+2v/T/tP/yf7M/7/+xf+1/rz/q/61/6H+rf+X/qX/jf6d/4P+lv96/o3/cP6G/2b+fv9c/nX/Uv5u/0j+Zv9A/l3/Nv5W/y3+Tv8j/kX/G/4+/xH+Nv8I/i//AP4m//f9H//v/Rj/6P0Q/9/9CP/Y/QH/0P36/sn98/7C/ez+u/3l/rX93v6u/dj+qP3R/qP9zP6d/cX+l/2//pP9uf6P/bT+i/2u/ob9qP6C/aT+f/2e/nz9mv56/Zb+d/2S/nX9jf5y/Yn+cf2G/nH9gv5w/X/+cP18/nD9ev5w/Xj+cf11/nL9dP50/XL+df1x/nf9cP56/W7+fP1u/n/9bv6C/W7+hv1u/ov9bv6P/XD+k/1x/pf9cf6d/XL+of11/qf9d/6s/Xr+sv17/rn9fv6//YH+xv2D/sz9iP7T/Yv+2v2P/uH9kv7o/Zb+7/2a/vf9nv7//aP+B/6n/g7+rP4X/rH+Hv62/ib+u/4v/sD+N/7G/j7+zP5H/tD+T/7W/lj+2/5g/uH+af7m/nH+7P54/vL+gf75/on+//6S/gT/mv4K/6H+EP+q/hX/sv4b/7n+Iv/C/ij/yf4t/9H+M//Y/jn/4f4+/+j+RP/v/kr/9v5P///+U/8G/1n/Df9f/xL/ZP8Z/2n/IP9u/yj/c/8t/3j/NP98/zr/gf9A/4X/Rf+J/0z/jf9S/5L/WP+W/1z/mv9i/57/Z/+h/2v/pf9x/6j/df+r/3v/r/9//7L/hP+1/4j/uP+M/7n/kP+8/5T/v/+Z/8D/nP/D/6D/xf+j/8b/p//J/6r/yv+t/8z/r//N/7L/zf+1/87/uP/Q/7v/0P++/9H/wP/R/8L/0f/F/9H/xv/T/8f/0//K/9P/zP/R/83/0f/O/9H/0P/R/9H/0P/T/9D/1P/O/9b/zv/W/83/1//M/9f/zP/Y/8r/2v/J/9r/x//a/8b/2//F/9v/w//d/8L/3f/A/93/v//d/77/3v+8/97/u//e/7n/3v+4/97/tv/f/7X/3/+y/9//sf/f/6//3/+u/9//rf/h/6v/4f+q/+H/qP/h/6f/4v+l/+L/pP/k/6P/5P+h/+T/oP/l/57/5/+e/+f/nf/o/5z/6f+c/+n/mv/r/5r/7P+Z/+7/mf/v/5n/8v+Z//P/l//1/5f/+P+X//n/l//8/5n//f+Z/wAAmf8DAJr/BgCa/wgAnP8NAJ3/EACe/xIAnv8XAKD/GwCj/x4ApP8iAKX/JgCo/yoAqv8wAK3/NACu/zkAsf8+ALT/QgC2/0gAu/9OAL7/UwDA/1gAxf9dAMf/YwDM/2kA0P9wANP/dQDX/3sA2/+BAOH/iADl/40A6f+TAO7/mgDz/6AA+P+nAP3/rQABALQABwC5AAsAvwARAMYAFwDMABsA0wAhANgAJgDeACwA5QAyAOsANwDwADsA9gBBAP0ARwADAUwACQFSAA4BWAAUAVwAGAFiAB4BZwAjAWwAKAFxAC0BdwAyAXsANwGBADsBhQBAAYsARAGPAEgBkwBMAZcAUQGdAFUBoQBZAaYAXAGqAF8BrQBjAbEAZgG1AGkBuABsAbwAbgG/AHEBwwB0AcYAdQHJAHgBzAB6Ac8AfQHRAH4B1AB/AdYAgQHYAIIB2gCCAdsAhAHeAIUB4ACFAeEAhgHiAIYB4gCGAeQAhgHlAIYB5QCGAecAhgHnAIUB5wCFAecAhAHnAIQB5wCCAecAgQHlAH8B5QB+AeQAfQHkAHsB4gB6AeEAeAHgAHUB4AB0Ad0AcQHbAHAB2gBtAdgAagHXAGcB1ABkAdMAYgHQAF8BzwBcAcwAWQHJAFYBxgBSAcUATwHCAEwBvwBIAbwARQG5AEEBtgA+AbQAOgGxADcBrgAzAaoAMAGnACwBpAAoAaEAJQGeACEBmgAcAZcAGgGVABUBkgARAY8ADgGLAAoBiAAGAYUAAwGCAP8AfwD8AHwA+AB6APUAdwDwAHQA7gBxAOsAbgDnAGwA5ABpAOEAZgDeAGQA2wBiANgAXwDWAF0A0wBbANEAWQDPAFgAzABVAMoAUwDJAFIAxgBRAMUATwDDAE4AwgBMAMAATAC/AEsAvwBLAL4ASgC+AEoAvABKALwASAC8AEgAvABIALwASgC8AEoAvABKALwASwC+AEsAvgBMAL8ATAC/AE4AwABPAMIAUQDDAFIAxQBTAMYAVgDHAFgAyQBZAMoAXADMAF0AzwBgANAAYwDRAGQA0wBnANYAagDXAG0A2ABwANsAcwDdAHUA4AB4AOEAewDiAH4A5ACBAOcAhADoAIgA6QCLAOsAjQDuAJAA7wCTAPAAlgDyAJkA8wCdAPMAoAD1AKMA9gCmAPgAqAD4AKoA+QCtAPkArwD5ALIA+gC1APoAtgD6ALkA+gC7APoAvgD5AL8A+QDAAPkAwwD4AMUA+ADGAPYAxwD1AMcA8wDJAPIAygDwAMoA7wDMAOwAzADrAMwA6QDNAOcAzQDkAM0A4QDMAN4AzADbAMwA2ADKANYAygDTAMkA0ADHAMwAxgDJAMUAxQDDAMAAwgC8AL8AuQC+ALUAuwCxALgAqwC2AKcAtACjALEAngCtAJkAqgCVAKcAjwCkAIsAoACFAJwAfwCZAHoAlQB1AJAAcACMAGoAiABkAIQAXwB/AFgAewBSAHUATABxAEcAbQBBAGcAOgBjADQAXQAvAFgAKABTACIATgAbAEgAFQBEAA4APgAIADkAAQAzAPz/LQD1/ygA7/8iAOj/HADi/xgA2/8SANb/DQDO/wcAyf8BAMP//P+8//b/tv/w/7H/7P+r/+f/pP/h/57/2/+Z/9f/k//R/43/zf+I/8f/gv/D/37/vv94/7n/dP+1/27/r/9q/6v/ZP+n/2D/o/9c/57/WP+c/1P/l/9P/5P/TP+Q/0j/jf9F/4n/Qf+G/z7/hP87/4H/Of9+/zb/e/80/3r/Mf93/zD/df8v/3T/Lf9x/yz/cP8q/3D/Kv9u/yn/bf8p/23/Kf9r/yn/a/8p/2v/Kf9r/yr/a/8s/23/Lf9t/y//bv8w/27/Mf9w/zP/cf82/3P/N/91/zr/d/89/3r/QP97/0L/fv9F/4H/Sv+E/0z/hv9P/4v/U/+N/1j/kP9a/5T/X/+Z/2P/nP9m/6D/av+k/27/qP9z/63/d/+x/3r/tf9+/7n/gv+//4b/w/+L/8f/jf/M/5L/0f+W/9b/mf/a/53/3/+g/+T/pP/o/6f/7P+q//L/rv/2/7H/+v+0////tv8DALn/BwC7/wsAvv8QAL//FADC/xgAw/8bAMX/HwDG/yIAx/8mAMn/KQDK/ywAyv8wAMz/MwDM/zYAzP83AMz/OgDM/z0AzP8+AMr/QQDK/0IAyf9EAMf/RQDH/0cAxf9HAMP/SADC/0oAv/9KAL7/SgC7/0oAuP9KALX/SgCy/0oAr/9IAK3/RwCo/0cApf9FAKH/RACd/0IAmf9AAJT/PgCQ/zsAjP86AIb/NwCC/zQAfP8yAHj/LwBz/ywAbf8oAGf/JQBi/yEAXP8cAFX/GABP/xQASv8QAEL/CwA9/wcANv8DAC///f8p//n/Iv/z/xv/7v8U/+n/Df/k/wb/3v///tj/9/7T//D+zf/p/sf/4v7C/9v+u//U/rX/zf6v/8b+qP+//qP/uP6d/7H+lv+q/pD/o/6J/5z+hP+U/n7/jf53/4b+cf9//mr/ev5k/3L+Xf9r/lj/Zv5S/1/+S/9Z/kX/U/5A/0z+Of9H/jP/Qf4t/zv+KP82/iL/Mf4c/yz+F/8o/hH/Iv4N/x7+B/8Z/gH/Ff79/hH++f4O/vP+Cv7v/gf+6/4D/ub+AP7i/v393v78/dr++f3X/vf90/71/dD+8/3N/vL9yv7y/cf+8P3F/vD9wv7w/cD+8P29/vD9vP7w/bv+8v25/vP9uP71/bb+9v22/vf9tf76/bX+/P21/v/9tf4B/rX+BP61/gj+tv4L/rb+D/64/hT+uf4X/rv+G/68/iD+vf4l/r/+Kf7C/i/+w/40/sb+Of7J/j7+zP5E/s7+Sf7R/k/+1P5W/tj+XP7b/mL+3/5p/uL+bv7m/nX+6/57/u/+gv7z/on+9/6P/vz+lv4A/53+BP+k/gj/qv4N/7H+Ev+4/hf/v/4b/8b+IP/M/iX/0/4p/9r+L//h/jP/6P43/+7+Pf/1/kH//P5H/wH/S/8I/0//EP9V/xX/Wf8c/13/Iv9j/yj/Z/8v/2v/NP9w/zr/df9A/3r/Rf9+/0v/gv9R/4b/Vv+L/1z/j/9i/5L/Z/+W/2v/mv9x/57/df+h/3v/pf9//6j/hP+r/4j/r/+M/7L/kP+1/5T/uP+Z/7v/nf++/6D/wP+k/8P/p//G/6v/x/+u/8r/sf/M/7X/zv+4/9D/u//R/7z/0/+//9b/wv/X/8X/1//G/9j/yf/a/8r/2//M/9v/zf/d/87/3v/Q/97/0f/e/9P/3//U/9//1v/f/9b/3//X/9//1//f/9j/3//Y/9//2P/f/9r/3v/a/97/2v/e/9r/3f/a/93/2v/b/9j/2//Y/9r/2P/Y/9j/2P/X/9f/1//W/9f/1P/W/9T/1v/T/9T/0f/U/9D/0//O/9H/zf/R/8z/0P/K/9D/yv/O/8n/zv/H/83/xv/M/8X/zP/D/8r/wv/K/8D/yf+//8n/vv/H/7z/x/+8/8b/u//G/7n/xv+4/8X/uP/F/7b/xf+1/8X/tf/F/7T/xf+0/8X/sv/F/7L/xf+x/8X/sf/G/7H/xv+v/8b/r//H/6//yf+v/8n/r//K/6//zP+v/83/sf/O/7H/0f+x/9P/sv/U/7L/1/+0/9r/tf/b/7X/3v+2/+H/uP/k/7n/5/+7/+n/vP/s/77/8P/A//P/wv/4/8X/+v/G////yf8BAMr/BgDN/woA0P8OANP/EQDW/xUA2P8ZANv/HgDe/yIA4f8mAOT/LADn/zAA6f80AOz/OQDw/z0A8/9BAPb/RQD6/0sA/f9PAAAAUwAEAFgABwBcAAsAYgAOAGYAEQBqABUAbgAYAHMAHAB3AB8AewAjAH8AJgCEACkAiAAtAIwAMACQADMAlQA2AJkAOgCcAD0AoABAAKQAQgCnAEUAqwBIAK4ASwCyAE4AtQBRALkAUwC8AFYAvwBZAMIAWwDGAF0AyQBgAMwAYgDPAGQA0ABmANMAZwDWAGoA2ABsANoAbQDdAG4A3gBwAOEAcQDiAHMA5QB0AOcAdQDoAHcA6QB3AOsAeADsAHoA7gB6AO8AewDwAHsA8gB7APIAewDzAHwA9QB8APUAfAD2AHwA9gB8APYAfAD2AHwA+AB7APgAewD4AHsA+AB6APgAegD2AHgA9gB4APYAdwD2AHcA9QB1APUAdADzAHQA8wBzAPIAcQDyAHAA8ABuAO8AbQDvAGwA7gBqAOwAaQDrAGcA6QBmAOgAZADnAGMA5QBiAOQAYADiAF8A4QBdAOAAXADeAFsA2wBZANoAVgDYAFUA1wBTANYAUgDTAFEA0QBPANAATgDPAEwAzABLAMoASgDJAEgAxwBHAMUARQDDAEQAwgBCAMAAQQC/AEAAvgA+ALwAPgC7AD0AuQA7ALgAOwC2ADoAtQA6ALQAOQCyADkAsQA3ALEANwCvADcArgA2AK4ANgCtADYArQA2AK0ANgCrADYAqwA2AKsANwCrADcAqwA3AKsAOQCrADkAqwA6AKsAOgCtADsArQA9AK4APgCuAD4ArwBAAK8AQQCxAEQAsgBFALQARwC1AEgAtgBLALgATAC5AE8AuwBRALwAUwC+AFUAwABYAMIAWwDDAF0AxQBfAMcAYgDJAGQAygBnAM0AagDPAG0A0ABwANMAcwDUAHUA1gB4ANgAewDaAH4A2wCBAN4AhADgAIYA4QCJAOIAjADlAI8A5wCSAOgAlQDpAJcA6wCaAOwAnQDsAKAA7gChAO8ApADwAKcA8ACoAPIAqwDyAK4A8wCvAPMAsQDzALQA9QC1APUAtgD1ALgA9QC5APMAuwDzALwA8wC+APMAvwDyAMAA8gDCAPAAwwDvAMUA7gDGAO4AxwDsAMoA6wDMAOgAzwDnANAA5QDTAOQA1gDhANoA4ADdAN0A4QDaAOUA1wDpANYA7wDTAPUA0AD6AMwAAAHJAAcBxgAOAcMAFQG/AB4BvAAmAbgALwG1ADkBsQBDAa0ATgGoAFkBpABkAaAAcQGcAH4BlwCMAZMAmgGPAKgBiQC4AYUAxwGBANgBewDpAXcA/AFxAA4CbAAhAmcANAJiAEgCXABdAlYAcwJSAIgCTACfAkcAtwJBAM8COwDnAjYA/wIwABgDKgAzAyUATQMfAGkDGQCEAxQAoAMOALwDCADaAwMA+AP9/xUE9v8zBPD/UgTr/3EE5f+SBN//sgTb/9IE1v/zBND/FAXK/zYFxf9YBb//egW7/5wFtf++Ba//4QWr/wMGpf8mBqH/Sgac/20Gl/+RBpP/tAaP/9cGi//7Bob/HgeC/0EHfv9mB3r/igd3/60Hc//PB3D/8gdr/xYIaf85CGb/Wwhj/30IYP+fCF3/wQhc/+MIWf8DCVj/JAlW/0QJVf9lCVP/hAlS/6MJUv/BCVH/4AlR//wJUv8aClL/NgpT/1IKVf9tClb/hwpY/6IKWv+6Cl3/0wpg/+oKY/8AC2f/Fwtr/ywLcP9AC3X/VAt7/2YLgf95C4b/iguN/5kLlP+nC5z/tguj/8ILq//OC7T/2Qu+/+MLxv/rC9D/8gva//gL5P/+C+//Agz6/wUMBgAGDBEABgweAAYMKQADDDYAAAxEAPwLUQD3C18A8AttAOcLewDdC4kA0guXAMYLpwC4C7YAqgvGAJkL1gCIC+UAdgv1AGILBgFNCxcBNgsoAR4LNwEFC0gB6wpbAdAKbAG0Cn0BmAqPAXcKoAFUCrEBLgrDAQUK1gHZCecBqQn5AXYJCwJBCRwCCQkvAs0IQQKPCFQCTghlAgoIdwLEB4kCeweaAi8HrQLhBr4CkQbPAj0G4QLoBfICkAUDAzcFFAPbBCUDfgQ2Ax8ERQO+A1YDWwNmA/gCdwOSAocDKwKVA8MBpANZAbQD7wDCA4QA0AMYAN4Dq//rAz3/+QPQ/gYEYv4TBPL9HwSD/SsEFP02BKX8QQQ2/E0Ex/tWBFf7YATp+moEfPpzBA/6ewSi+YQENfmMBMv4kwRh+JoE9/egBJD3pgQp96sEw/axBGD2tQT99bgEm/W8BDz1vwTe9MIEgvTDBCf0xQTP88UEefPGBCbzxQTU8sUEg/LDBDXywgTq8b8EovG8BFvxuAQX8bUE1vCwBJjwqwRd8KYEI/CgBO3vmQS675IEie+JBFvvgQQx73gECO9wBOPuZgTB7lsEo+5RBIfuRQRv7jkEWu4tBEfuIQQ47hMEK+4GBCPu+AMd7ugDHO7aAxzuygMg7rkDJ+6qAzHumQM/7okDUO54A2TuZgN67lIDle4+A7HuKAPS7hAD9e74Ahzv3gJG78MCcu+nAqLviQLT72wCCfBMAkLwLAJ88AoCuvDnAfvwwwE+8Z4Bg/F6AcvxVAEW8iwBZPIEAbPy2wAF87EAWvOGALDzXAAJ9DAAZPQEAMH02P8g9av/gvV8/+P1T/9I9iD/r/by/hb3w/6A95T+6vdk/lf4Nv7E+Ab+NPnV/aT5p/0V+nf9iPpH/fr6GP1u++j85Pu5/Fn8ivzO/Fz8Rf0t/L39APw0/tP7rP6l+yX/ePud/0z7FQAg+48A9voHAcv6fwGh+vgBePpwAlD65wIp+l0DAfrUA9v5SgS2+b4EkfkwBW/5oQVM+RAGLPl7Bgv55Abs+EgHzfiqB7D4BwiU+GIIefi4CF74CglG+FkJMPikCRn46wkE+C4K8PdtCt73qQrN9+EKvfcWC6/3Rguh93MLlvecC4z3wguC9+QLe/cCDHT3HQxv9zUMa/dJDGr3Wgxo92YMaPdwDGv3dwxu93oMcvd6DHn3dgyA93AMifdmDJT3Wgyf90oMrPc4DLr3IgzK9wkM2/fuC+330AsB+LALFviOCy34aAtF+EALXfgWC3j46gqT+LsKr/iLCs34WArs+CQKC/ntCS35tQlP+XsJcvlACZf5Awm8+cQI4vmECAr6Qwgx+gAIXPq+B4X6egex+jUH3PruBgr7pwY3+18GZvsXBpT7zwXE+4UF9fs8BSb88gRY/KkEivxfBL38FQTw/MwDJf2CA1n9OQON/e8Cw/2nAvn9XwIv/hcCZP7QAZz+iwHT/kUBCv8AAUH/vAB4/3oAr/85AOj/+P8fALj/WAB6/48APf/GAAH//wDH/jYBj/5tAVj+pAEi/tsB7/0SArz9SAKM/X4CXf2yAjD95wIG/RgD3fxKA7X8eAOQ/KcDbfzTA0v8/QMs/CUEDvxNBPP7cQTb+5UEw/u3BK/71wSd+/UEjPsRBX77LAVy+0YFaPteBWD7dAVc+4gFV/uaBVf7qwVZ+7sFXPvJBWH71gVo++EFcvvqBX/78gWN+/gFnfv8Ba/7AAbD+wIG2vsCBvL7AAYN/P0FKfz5BUf89AVn/O4FifzlBaz82wXT/NIF+fzFBSL9uAVM/aoFeP2aBaX9iQXV/XgFBv5mBTf+UgVr/j0FoP4oBdb+EQUN//sERf/hBH7/yQS5/7AE9f+VBDIAegRuAF4ErQBBBOsAJAQqAQcEagHoA6oBygPpAasDKAKMA2UCbAOfAk0D1wIsAw0DCwNAA+sCcwPKAqMDqgLRA4kC/wNnAisERwJVBCYCfgQGAqYE5QHKBMUB7gSkARAFhAEwBWQBTgVEAWkFJQGCBQYBmQXoAK0FygC/Ba0AzwWPAN0FcwDoBVYA8QU7APYFIQD7BQYA/AXs//sF0//4Bbv/8gWj/+sFjP/hBXX/1AVg/8UFTP+1BTn/oQUm/4wFFP90BQP/WwXy/kAF4v4iBdT+AgXG/uAEu/68BK7+lgSk/m8Emv5FBJD+GgSJ/uwDgv6+A3z+jAN3/lsDdP4mA3D+8QJu/rkCbf6BAm3+SAJu/g0Ccf7QAXT+kgF3/lQBfP4UAYL+0wCJ/pAAkP5OAJr+CgCk/sX/rv5//7n+Ov/G/vP+0/6r/uH+Y/7w/hv+AP/T/RH/if0j/0H9Nv/3/Ej/rvxc/2T8cf8b/Ib/0fud/4j7tP8++8z/9Prk/6z6/P9k+hUAHPowANX5SgCP+WYASPmBAAP5nQC/+LkAefjXADf49QD09xIBs/cwAXT3TgE092wB9vaJAbn2pgF99sIBQ/bdAQv29gHU9RACnfUoAmj1PgI19VUCBPVsAtT0gQKl9JUCePSqAk30vAIk9NAC/fPhAtbz8gKz8wMDkfMRA3HzHwNT8y0DN/M5AxzzRAME804D7fJYA9nyXwPH8mYDtvJsA6nycAOc8nQDk/J2A4vydwOG8ncDgvJ3A4DydAOA8nEDg/JtA4nyaQOQ8mIDmPJbA6TyUgOy8koDwfI+A9LyMwPm8iYD+/IaAxPzCwMt8/wCSPPrAmXz2gKG88gCpvO0AsrzoALw84sCGPR1AkH0XQJr9EcCmPQvAsb0FQL39PoBKfXhAVv1xQGR9agBx/WMAQD2bgE69lEBdfYyAbL2EgHw9vMAMPfTAHH3sgCz95AA9vduADv4TACA+CoAx/gHAA/55f9Z+cD/ovmd/+35ev84+lX/hvox/9P6Df8i++j+cPvD/r/7nv4P/Hr+YPxV/rL8MP4D/Q3+Vf3o/af9w/36/Z79Tv57/aD+WP3z/jP9R/8P/Zz/7fzv/8r8QgCo/JYAhvzpAGT8PQFC/I8BIvziAQH8NALi+4YCw/vZAqT7KwOG+3sDaPvKA0v7GwQu+2oEFPu4BPn6BgXe+lQFxPqgBav66wWT+jYGfPqABmb6yQZQ+hAHO/pYByf6nQcU+uMHA/onCPD5aQjh+aoI0fnqCML5KQm1+WgJqPmkCZ354AmR+RoKiPlSCn/5igp3+b8Kcfn0Cmv5Jwtm+VgLY/mIC2D5twte+eQLXfkQDF75Ogxg+WQMYfmKDGb5sAxq+dMMb/n1DHf5Fw1++TYNhvlUDZD5bw2b+YoNp/miDbP5ug3C+c8N0fnjDeH59Q3y+QYOA/oUDhX6Iw4p+i4OPvo4DlP6QA5q+kcOgPpNDpn6UQ6y+lMOy/pUDub6Uw4D+1AOH/tNDj37Rw5a+0AOePs4Dpn7Lg64+yMO2vsWDvr7CA4e/PgNP/znDWP81Q2I/MENrPysDdH8lg33/H4NHv1lDUT9TA1q/TENkv0TDbn99Qzi/dgMCv63DDP+lgxc/nQMhv5RDK/+LAzY/ggMA//gCy3/ugtY/5ELgf9oC6v/PQvW/xMLAADnCioAuwpVAI4KfgBfCqgAMQrTAAAK/ADQCSUBnwlOAW0JdwE8CaABCQnJAdYI8QGiCBgCbQhAAjkIZgIDCI4CzQe0ApgH2QJgB/0CKwciA/QGRwO7BmoDhAaOA00GsAMXBtED4AXyA6oFEwR0BTMEPgVSBAoFcATUBI4EoASrBGoEyAQzBOIE/AP9BMMDGAWJAzAFTgNKBREDYAXTAncFkwKOBVICowUQArcFzAHKBYgB3QVDAe4F/AD/BbUADgZtAB4GIwAsBtr/OQaP/0YGRP9RBvn+Wwas/mUGYP5tBhT+dgbG/X0GeP2CBiz9iAbe/IsGkPyPBkL8kgb2+5MGqPuTBlz7kwYP+5IGw/qRBnf6jgYs+okG4fmFBpf5gAZO+XoGBflzBr34agZ2+GIGMfhYBuz3Tgao90MGZfc3BiT3Kwbj9h0GpPYOBmf2AAYq9vEF7/XhBbX10AV99b4FRvWrBRL1mQXe9IUFrPRxBXz0XgVP9EgFIfQyBffzHAXO8wYFpvPuBILz1gRg874EPvOmBB/zjAQC83ME5vJZBM7yPgS38iQEovIJBJDy7gN/8tEDcfK1A2TymQNa8n0DUfJgA0zyQwNJ8iYDSPIJA0ny6wJM8s0CUfKvAlnykgJi8nQCbvJVAnzyNwKN8hoCn/L6AbPy3QHK8r8B4/KjAf7yhQEa82kBOfNMAVvzMAF98xUBpPP5AMrz3QDz88AAH/SkAEz0hgB79GkAq/RLAN70LAAS9Q0ASPXu/3/1zf+59a3/8/WM/zD2av9u9kj/rvYo/+/2BP8x9+L+dvfA/rz3nf4B+Hv+SfhY/pP4NP7e+BH+Kfnu/XX5yv3D+aj9EfqF/WD6Yf2x+j79Afsc/VP7+vyl+9f8+fu1/E78k/yh/HL89vxQ/Ev9MPyh/Q/89/3w+07+0fuk/rL7+v6T+1L/dfuo/1f7AAA6+1YAHvuuAAP7BAHm+lsBy/qxAbL6BwKZ+lwCgPqyAmj6BwNS+lsDO/quAyX6AgQR+lQE/fmmBOn59QTX+UQFxvmSBbX53gWl+SkGlvlxBoj5ugZ7+f0GbvlBB2P5gQdZ+b8HT/n7B0b5Mwg/+WkIOvmbCDT5ywgu+fgILPkhCSn5Rwkn+WoJJvmLCSf5pwkp+cIJKvnZCS757Qkz+f4JN/kMCj75FgpF+R4KTvkiClb5JQpg+SUKa/khCnj5GwqF+RMKk/kHCqH5+Qmx+eoJwvnXCdT5wgnm+aoJ+fmRCQz6dgki+lgJOPo4CU/6Fglm+vEIfvrMCJf6pAix+noIy/pQCOb6IggD+/QHH/vEBzv7kgda+18HePsrB5f79Qa4+74G1/uHBvn7TgYZ/BQGO/zaBV38nwWB/GIFpPwlBcf85wTs/KoEEf1qBDb9LARa/ewDgf2uA6f9bgPN/S8D8/3vAhv+rwJB/nACaf4wApD+8QG4/rIB3/50AQf/NgEv//gAVv+7AH7/fwCn/0QAzv8IAPb/zv8fAJb/RwBd/24AJv+WAO/+vgC7/uUAhv4NAVP+NAEi/lsB8v2CAcP9qAGU/c8Baf31AT79GgIV/T4C7fxjAsf8iAKj/KsCf/zNAl/87wI+/BEDIPwyAwT8UQPp+24D0fuMA7v7qAOl+8MDk/vdA4H79QNy+wsEZPshBFn7NgRP+0gER/tZBEH7aQQ9+3gEO/uFBDv7kAQ9+5oEQfujBEX7qwRO+7EEVvu1BGH7uQRu+7sEfvu8BI37vASg+7kEs/u3BMr7tATi+64E+vupBBX8oAQz/JgEUPyOBHH8hASS/HgEtfxsBNj8XgT+/E8EJv1ABE/9MAR4/R4EpP0NBND9+QP//ecDLf7RA13+vAON/qcDwP6QA/P+egMo/2IDXP9KA5L/MgPJ/xgDAAD/AjkA5QJxAMoCqgCvAuQAlQIeAXoCWAFdApIBQQLKASYCAwIKAjoC7gFwAtEBpgK0AdkClwEKA3sBOgNfAWcDQwGTAyYBvAMKAeID7gAHBNMAKwS2AEsEnABpBIEAhwRmAKEESwC7BDIA0gQYAOgE///8BOX/DgXN/x4Ftf8tBZ7/OgWI/0YFcf9OBVr/VQVH/1sFMf9eBR7/XwUL/18F9/5cBeb+WAXW/lEFxf5IBbX+PQWn/jIFmf4iBYv+EwV+/gAFcv7rBGf+1gRd/r4EVf6kBEz+iARE/moEPf5LBDf+KwQz/gkEL/7kAyz+vgMp/pcDKP5uAyb+RAMm/hgDKP7rAir+vAIt/owCMP5cAjT+KQI6/vYBQf7AAUj+jAFP/lUBWf4cAWL+5ABt/qsAeP5wAIP+NACS/vn/nv68/6z+f/+8/kH/zP4D/93+xf7u/oX+AP9F/hL/Bv4m/8b9Ov+F/U//Rf1k/wT9e//D/JD/g/yo/0L8v/8D/Nj/wvvw/4L7CgBC+yMAA/s9AMT6WACG+nMASPqNAAv6qgDO+cYAk/niAFf5/wAc+RsB4vg3Aan4VAFy+HABO/iLAQX4pgHQ98ABm/fbAWj39QE39w0CB/cjAtj2OgKp9k8CffZlAlL2eAIp9osCAPacAtn1rQKz9bwCkPXMAm712QJN9ecCLvXzAhH1/wL09AoD2fQUA8H0HgOr9CYDlfQtA4P0NANx9DoDYfQ+A1P0QwNI9EcDPPRIAzT0SgMt9EoDKfRKAyb0SAMk9EUDJvRDAyf0PQMr9DkDMvQyAzr0KwND9CIDUPQaA130EANs9AQDffT5ApH07AKl9OACvPTQAtT0wgLv9LECCfWhAif1jwJG9X0CZ/VqAon1VgKu9UEC0vUsAvr1FwIi9gACTPboAXj20AGl9rgB1PaeAQT3hQE192oBZ/dRAZv3NAHR9xoBB/j9AD/44QB4+MMAsvimAOz4iAAp+WoAZvlLAKT5LQDj+Q4AI/rv/2T60P+l+q//6PqQ/yz7cP9w+1H/s/sw//n7EP8//PD+hfzQ/s38r/4U/Y/+XP1w/qT9T/7s/TD+NP4P/n7+8P3H/tH9Ef+y/Vr/k/2k/3T97v9W/TcAOP2BABv9ygD9/BQB4fxdAcT8pgGo/O8BjPw3AnH8fwJW/MgCPfwOAyP8VgMK/J0D8PviA9r7KATC+20Eq/uxBJT79QR/+zcFavt6BVb7vAVE+/wFMPs9Bh/7ewYN+7oG/fr4Bu36Mwfe+m8H0PqqB8P64we2+hsIq/pSCKD6igiW+r4IjfryCIX6JQl8+lcJd/qHCXH6twlr+uQJaPoRCmT6PQpj+mgKYfqRCmH6uAph+t8KY/oDC2b6Jwto+kkLbfprC3H6igt4+qcLfvrEC4b64AuP+vkLl/oTDKL6Kgyu+j8MufpUDMb6ZgzU+ncM4vqIDPL6lgwB+6MMEvuwDCX7ugw3+8IMS/vLDF/70Ax0+9UMifvZDKD72gy2+9wMzvvaDOb72QwA/NYMGfzQDDT8ywxP/MQMa/y7DIj8sQyk/KYMwvyZDN/8jQz+/H0MHv1tDD39XAxc/UoMfP02DJ39Igy//QwM3/31CwH+3Qsl/sULR/6qC2n+jwuM/nMLr/5XC9P+OQv2/hoLG//5Cj7/2Qpj/7cKhv+VCqv/cgrQ/04K8/8pChgAAwo9AN0JYAC1CYUAjgmqAGUJzQA8CfAAEwkVAegIOQG8CFwBkQh/AWUIowE5CMUBDAjnAd4HCgKwBysCgQdMAlIHbgIkB48C9AavAsUGzwKVBu4CZgYNAzYGLAMHBkoD2QVnA6oFhQN9BaEDTgW+Ax8F2QPyBPMDwwQOBJYEKARnBEEEOQRZBAoEcQTbA4gEqwOfBHsDtQRKA8oEGAPeBOQC8gSvAgYFewIYBUQCKQULAjoF0wFLBZkBWQVdAWkFIgF3BeQAhAWmAJAFZwCcBSgApwXn/7EFpf+7BWT/wwUi/8wF3/7TBZz+2QVY/t4FFP7jBdD95wWL/esFR/3sBQH97wW9/O8FePzxBTT87wXv++4Fq/vsBWf76gUl++cF4frjBZ763QVc+tcFG/rSBdr5ygWa+cMFWvm7BRz5sgXf+KkFovidBWb4kwUs+IgF8vd7Bbn3bwWC92AFS/dUBRb3RAXi9jYFr/YlBX/2FQVP9gQFIPbzBPP14QTI9dAEnvW8BHb1qgRQ9ZYEKvWCBAj1bQTm9FgExvRDBKj0LQSM9BcEcvQABFn06gNC9NMDLvS8Axr0pAMJ9IwD+vN0A+3zWwPi80MD2fMpA9LzEQPN8/gCyPPeAsjzxQLI86oCy/OQAs/zdwLW810C3/NEAurzKwL28xECBfT5ARX04AEn9McBPPSuAVP0lgFr9H4BhPRkAaH0TAG+9DQB3/QcAQH1AwEk9esASfXRAHH1uACY9Z4Aw/WFAPD1agAd9k8ATfY0AH32GACw9vz/5fbf/xv3wv9S96X/iveI/8P3af/+90v/O/gs/3n4Df+5+O7++fjO/jr5r/58+Y/+wPlw/gX6T/5L+jD+kfoP/tr68P0i+9D9a/ux/bX7kP0A/HH9S/xS/Zf8M/3k/BT9MP31/H791/zM/bj8G/6a/Gn+fPy4/mD8B/9C/Fb/Jvyl/wv89v/v+0UA1PuVALv75ACg+zQBhvuEAW770wFW+yECPvtuAif7vAIR+wkD/PpUA+b6nwPT+ugDv/owBKv6dwSa+rwEiPoABXj6QQVn+oIFWfrBBUv6/QU9+jkGMPpzBiX6qgYb+uAGEfoTBwf6RAf++XMH9/mfB/L5yAfs+e8H5vkUCOP5Ngjh+VcI3vlzCN75jAje+aQI3vm4CN/5ywji+doI5vnlCOv57wjw+fgI9vn8CP35/ggF+v4IDvr7CBj69Qgj+u4ILvrkCDv61whI+skIVvq4CGb6pgh1+pEIhvp6CJn6Ygir+kcIvforCNH6DAjm+u0H/PrLBxH7pwcp+4IHP/tcB1f7NQdx+wwHivvgBqX7tAbA+4gG2/tZBvf7KwYU/PsFMfzJBU/8lgVu/GMFjPwwBaz8/ATM/MYE7PyQBA39WwQv/SUET/3uA3H9twOT/X8Dtv1HA9r9EAP8/dkCIP6gAkT+aQJn/jICjP75AbH+wgHU/owB+f5VAR7/HwFC/+kAaf+1AI3/gQCy/0wA1/8ZAP3/5/8iALX/RwCF/20AVf+SACb/tgD5/tsAzP4AAaD+IwF1/kgBTP5sASX+jwH9/bEB1/3TAbT99QGQ/RUCbv02Ak79VQIw/XMCEv2QAvb8rgLd/MoCw/zlAqz8AAOX/BoDg/wyA3H8SgNg/GADUPx2A0T8iwM3/J0DLfywAyX8wQMe/NADGfzeAxX87AMU/PgDFPwDBBX8CwQZ/BQEHvwbBCX8IQQt/CUEN/woBEL8KwRQ/CsEX/wrBHD8KQSB/CYElPwiBKr8HgTA/BgE2PwRBPL8CQQN/QAEKf32A0f97ANm/eADhv3UA6j9xgPM/bgD7/2qAxX+mQM7/okDY/54A4z+ZgO1/lQD4f5AAw3/LAM5/xgDZv8DA5T/7gLF/9cC8//CAiUAqgJVAJMChgB7ArgAYwLpAEsCGwEzAksBGgJ7AQECqgHoAdgBzwEEArUBMAKcAVsCggGCAmkBqgJPAdACNgHzAhsBFwMBATYD6ABVA9AAcQO2AIwDnQCkA4UAuwNsANADUwDiAzsA8gMlAAIEDQAOBPb/GgTf/yQEyv8sBLT/MgSe/zcEi/86BHX/PARi/zwET/86BD3/NwQq/zMEGf8sBAj/JQT5/hsE6f4RBNr+BATM/vYDvf7lA7H+1AOl/sIDmv6tA4/+lgOF/n8DfP5mA3T+SwNr/i8DZv4RA1/+8gJZ/tECVf6vAlL+jAJP/mcCTP5BAkv+GwJL/vIBS/7JAUz+ngFO/nMBUf5HAVP+GAFY/ukAXf67AGP+iwBp/lkAcP4mAHj+8/+B/sD/i/6M/5T+WP+g/iL/q/7s/rj+tf7F/n7+0/5H/uH+D/7w/tf9AP+g/RH/Z/0i/y/9M//2/EX/vfxZ/4X8a/9M/H//FPyU/9v7qP+i+7//avvU/zP76//6+gEAw/oYAI36MABW+kgAIPpgAOz5eAC2+ZIAg/mqAE/5wwAd+dsA6vjzALn4CwGJ+CMBWvg6ASz4UQH+92YB0fd7AaX3kAF796QBUve3ASr3yQEC99oB3PbrAbf2+gGU9goCcvYYAlL2JQIz9jACE/Y7Avf1RQLc9U4CwfVWAqn1XwKT9WYCffVsAmj1cQJW9XUCRfV4Ajf1fQIp9X4CHPV/AhL1gQII9YECAfWBAvv0fwL39H0C9vR6AvT0dwL09HMC9/RtAvv0ZwIB9WACCPVZAhL1UQIc9UcCKfU9Ajf1MwJF9SgCV/UcAmr1EAJ99QECk/XzAav15QHD9dYB3vXFAfr1tAEY9qMBNfaQAVb2fgF49moBm/ZWAcD2QwHl9i0BDPcYATX3AwFe9+wAivfWALb3vgDj96cAEviNAEL4dQB0+F0ApfhEANr4KgAO+RAAQvn2/3n52/+v+cD/6Pml/yD6i/9a+nD/lvpV/9H6Of8N+x7/SfsB/4b75v7E+8r+BPyu/kL8kv6C/Hf+w/xa/gP9Pv5E/SP+hv0H/sf97P0K/tH9TP62/Y/+m/3R/oH9FP9m/Vj/S/2a/zH93v8Y/SEA/vxjAOX8pwDN/OkAtfwsAZ38bgGF/LEBbvzzAVj8NgJB/HcCLPy4Ahb8+QID/DkD7ft6A9v7uAPH+/gDtfs2BKL7dASR+7EEgfvuBHH7KQVh+2UFU/ufBUX72QU3+xEGKvtKBh/7gQYU+7gGCvvuBgD7Igf2+lcH7fqIB+b6uwff+usH2vobCNT6SgjQ+nkIy/qkCMn60AjG+vsIxPolCcT6TQnE+nQJxPqbCcb6vwnJ+uMJzfoFCtD6JwrV+kcK2/plCuH6gwro+qAK8Pq7Cvn61QoD++0KDfsFCxj7Gwsj+y8LMPtDCz77VQtM+2YLWvt2C2r7hQt5+5ILivudC537qQuv+7MLwvu6C9X7wQvp+8YL/vvLCxT8zwsq/NALQfzQC1j80Atw/M8LiPzMC6H8yAu7/MIL1Py9C+/8tAsK/awLJf2iC0H9lgtd/YsLev1+C5f9bwu1/WEL0/1QC/D9PwsO/iwLLf4ZC0z+Awtr/u4KjP7XCqv+wQrM/qkK6/6PCgv/dgos/1sKTP8/Cm3/IgqP/wUKr//nCdD/yAnw/6cJEgCHCTMAZglTAEQJdQAhCZYA/wi2ANoI1wC1CPgAkQgYAWwIOQFGCFgBHgh4AfgHlwHPB7cBpwfWAX4H9QFVBxQCLAcyAgMHTwLZBm0CrgaLAoUGpwJbBsMCMgbgAgcG/ALeBRcDtQUyA4wFTQNiBWYDOQV/AxAFmQPlBLEDuwTJA5AE4ANmBPYDPAQNBBEEIgTnAzcEuwNNBJADYARlA3QEOgOHBA4DmQTiAqoEtQK7BIgCzARZAtsEKwLqBPwB+QTKAQYFmQETBWYBHwUzASsF/wA2BckAQAWSAEoFWwBUBSMAXAXr/2MFsf9qBXf/cAU9/3YFAf97Bcb+gAWJ/oIFTv6FBRH+iAXU/YkFlv2LBVn9iwUc/YsF3vyJBaH8iAVk/IUFJvyCBen7fgWu+3oFcft2BTb7cAX6+mkFv/pjBYP6WwVL+lQFEfpLBdj5QQWh+TcFavktBTT5JAX++BgFyvgMBZb4/wRk+PIEM/jlBAL41wTS98kEpfe5BHj3qgRN95oEI/eLBPr2egTS9mkErPZYBIf2RQRk9jMEQvYhBCL2DgQC9vsD5vXnA8r10wOw9b8Dl/WqA4D1lQNs9X8DWfVqA0b1VQM39T4DKfUpAxz1EwMS9fwCCPXlAgH1zwL99LgC+PShAvf0iwL39HUC+PRfAv30SAIC9TICCfUcAhP1BgId9e8BK/XaATr1wwFJ9a0BW/WWAW/1fwGG9WkBnfVSAbb1OwHR9SUB7fUOAQz2+AAr9uEATfbKAHH2sgCW9pwAvPaEAOP2bAAM91MAOPc7AGT3IgCT9wgAwffv//P31P8k+Ln/V/ie/4z4hP/D+Gn/+vhM/zH5MP9r+RT/pfn3/uL52/4f+r3+XPqh/pv6g/7b+mb+G/tJ/lz7LP6e+w/+4vvy/SX81P1q/Lj9r/ya/fX8fv06/WH9gf1F/cf9Kf0P/g39WP7y/KD+1fzo/rv8Mf+h/Hr/hvzD/238DQBT/FUAOvyeACL85wAK/C8B8vt3Adv7vwHE+wQCrvtLApn7jwKF+9MCcPsXA137WANJ+5cDN/vXAyb7FAQV+1EEBfuLBPb6xQTm+vwE2PoyBcv6ZwW/+poFs/rMBaj6/AWe+ikGlPpXBoz6gQaF+qoGfvrQBnj69QZy+hcHbvo3B2r6Vwdo+nEHZvqMB2b6owdk+rgHZvrLB2f62gdq+ugHbfr0B3H6/Ad1+gMIfPoHCIL6CQiK+gkIkfoGCJv6Agil+vsHsfryB7z65wfJ+toH1frLB+T6ugfy+qcHAfuSBxL7fQcj+2UHNPtKB0j7Lwda+xMHbvv0BoP71AaZ+7IGr/uRBsb7bQbc+0cG9fshBg38+wUm/NIFP/ypBVr8fgV1/FQFkPwmBaz8+wTJ/M0E5vyfBAP9cAQg/UEEQP0RBF394QN8/bEDm/1/A7z9TgPd/R4D/P3sAh7+uwI+/okCX/5YAoH+JgKj/vUBxf7FAeb+kwEI/2MBKv8zAU7/AwFw/9QAk/+mALX/dwDY/0oA+v8eAB4A8P9AAMb/YwCc/4UAcf+nAEj/yQAg/+kA+f4LAdT+LAGu/ksBi/5sAWf+iQFH/qgBJv7GAQf+4gHo/f8BzP0aArH9NAKW/U8Cfv1pAmb9gQJP/ZkCO/2vAif9xgIV/dsCBv3xAvb8BAPp/BcD3fwpA9P8OgPJ/EsDwvxZA7z8ZwO2/HQDs/x/A7L8iwOy/JMDs/ycA7b8owO8/KoDwvyuA8n8sgPT/LUD3fy3A+j8twP2/LcDBP20AxX9sgMm/a4DOv2qA079pANj/Z0Dev2WA5P9jgOs/YQDx/16A+L9bgMA/mMDH/5WAz7+SANf/joDgf4sA6P+HAPG/g0D6/78AhH/6wI3/9kCX//GAob/sgKv/6AC2P+MAgEAdwIsAGMCVQBOAn4AOQKnACICzwANAvYA9gEcAeABQQHJAWYBsQGIAZoBqgGEAcoBbAHpAVUBBwI9ASMCJQFAAg4BWQL2AHEC4ACJAscAnwKxALQCmgDGAoIA2QJsAOgCVgD2AkAAAwMpAA4DFAAXA///HwPp/yUD1P8oA8D/KwOt/ysDmf8rA4b/KAN0/yUDYv8fA0//GAM+/xEDL/8JAx7//QIO//ICAP/lAvL+1wLk/sgC1/63Asr+pgK9/pICtP5+Aqj+aQKe/lIClv46Ao3+IQKF/gYCfv7rAXj+zQFy/q8Bbf6QAWn+cQFm/k8BY/4tAWD+CwFf/ucAX/7CAF/+nABg/nUAYv5OAGT+JQBn/vz/a/7R/3D+p/90/nv/e/5P/4H+I/+J/vb+kP7J/pr+mv6j/mv+rP49/rj+Df7D/t790P6u/d3+fP3p/kz99/4c/Qb/6/wV/7v8Jf+J/DT/WfxF/yf8WP/3+2n/xvt7/5b7jf9m+6H/NPu1/wX7yf/V+t7/p/ry/3f6BwBJ+hwAG/oyAO35RwDA+VwAlPlwAGj5hQA9+ZkAEvmtAOn4vwDA+NEAl/jkAG/49QBJ+AYBI/gVAf73JQHb9zQBuPdDAZb3TwF191wBVvdpATf3dAEZ938B/faLAeH2lQHH9p0BrvamAZb2rQF/9rIBava4AVb2vgFD9sIBMfbFASL2xwES9skBBfbJAfn1ygHv9ckB5fXJAdz1xgHX9cUB0fXCAc31vgHL9bkByvW1Acv1rwHN9aoBz/WkAdX1nQHb9ZUB4vWMAez1hAH29XoBAvZwAQ/2ZgEf9lsBLvZPAT/2QwFT9jYBZ/YoAXz2GgGU9gsBrPb8AMb27ADh9t0A/fbMABv3uwA696oAWfeXAHv3hQCd93MAwfdgAOb3TAAL+DkAM/gjAFr4EACF+Pr/rvjl/9r40P8F+bv/M/mk/2H5j/+R+Xj/wPli//L5S/8j+jT/Vvoe/4n6Bv+9+u/+8/rX/if7wP5f+6j+lPuS/s37ev4E/GP+PfxL/nf8NP6v/Bz+6fwG/iX97/1f/df9mv3A/dX9qv0R/pP9TP5+/Yn+Z/3G/lL9A/87/T7/Jv17/xH9uP/9/PX/6PwyANT8bgDA/KsArPzoAJr8JQGI/GABdfydAWP82AFS/BQCQfxPAjD8iwIg/MUCD/wAAwH8OgPy+3MD5furA9f75APK+xwEvftUBLH7iwSl+8EEm/v2BJH7LAWI+2AFf/uTBXf7xgVu+/kFZ/srBmH7WwZa+4sGVvu6BlD76AZO+xYHSftDB0j7bwdF+5kHRPvCB0T76wdE+xMIRPs6CEX7YQhI+4UIS/upCE77zAhS++4IV/sPCVz7Lglj+00JaPtqCXH7hwl4+6IJgvu9CYr71gmU++4JoPsFCqv7Ggq2+y8Kw/tDCtH7VQre+2YK7ft2Cvz7hQoL/JQKHPygCi38rAo+/LcKUPy/CmP8yAp1/M8KifzVCp382gqy/N0KxvzgCt384Qry/OMKCP3hCh/94Ao3/d0KTv3ZCmb91Qp//c8Kl/3ICrH9vwrK/bcK5P2tCv/9ogoZ/pYKNP6KCk/+ewpq/mwKhf5cCqH+Swq9/joK2v4oCvb+FAoS/wAKL//rCUv/1glp/78Jhf+nCaP/jwm//3YJ3f9cCfn/QQkXACcJMwAKCVEA7ghtANAIiwCzCKcAlQjFAHYI4QBVCP0ANQgaARQINgHyB1IB0AduAa4HiQGLB6YBaAfAAUQH2wEhB/YB/AYRAtcGKwKyBkQCjgZdAmkGdwJEBpACHwaoAvsFwALWBdkCsQXxAowFBwNmBR4DQQUzAxsFSgP1BF8DzwRzA6kEiAOBBJwDWwSwAzMEwgMLBNQD5APnA7sD+AOTAwkEbAMYBEQDKQQcAzcE9QJHBM0CVQSkAmIEfQJwBFUCewQtAogEBgKTBN0BnQS0AakEiQGxBF8BuwQzAcMEBwHKBNoA0gSrANkEfADeBE4A5AQeAOoE7P/uBLv/8QSI//UEVf/2BCL/+QTu/vsEuf77BIX++wRP/vsEGf77BOT9+QSu/fYEeP3zBEL98QQL/e4E1fzqBKD85ARp/N4EM/zZBP370wTH+8wEk/vFBF/7vAQq+7QE9vqrBMP6owSQ+pkEXfqOBCz6hAT8+XgEy/ltBJv5YARt+VUEP/lIBBT5OgTo+C0EvPgfBJP4EARq+AIEQvjyAxz44gP399MD0vfDA7D3sgOP96MDbveSA0/3fwMx924DFfdcA/r2SgPh9jcDyPYlA7L2EwOd9gADifbsAnb22gJn9sYCV/a0Akv2oAI+9owCNPZ6Aiv2ZgIk9lQCH/ZAAhr2LQIZ9hoCGPYGAhn28wEc9uABIPbMASb2uAEu9qQBN/aPAUL2ewFP9mcBXfZSAW32PgF99ioBkfYVAaX2AQG89u4A1PbaAO32xgAI97IAJPeeAEL3iwBh93cAgvdjAKX3TwDJ9zoA7fcmABX4EQA8+Pz/Zvjn/5D40P+8+Ln/6fij/xj5jP9G+XX/ePld/6n5Rf/c+S3/EfoV/0X6/f58+uT+s/rM/uv6sv4j+5n+Xft//pn7Zv7U+07+D/w0/k78G/6K/AH+yfzo/Qj9zv1H/bX9iP2d/cf9g/0I/mv9Sf5T/Yz+O/3N/iP9EP8L/VL/9fyT/9381v/G/BgAsfxZAJr8mgCF/NoAcPwaAVr8WQFH/JcBM/zWAR/8EQIN/EwC+vuIAun7wALY+/kCx/swA7j7ZgOo+5oDmfvNA4r7AAR++zAEcftgBGT7jwRZ+7sETvvnBET7EQU6+zoFMftiBSr7iAUi+60FHPvQBRb78gUR+xEGDfswBgj7TQYF+2gGBPuBBgP7mAYB+60GAfvBBgP70gYE++EGB/vuBgr7+QYO+wIHEvsJBxj7DQcf+xAHJvsRBy37EAc2+w0HP/sHB0n7AAdV+/gGYPvuBmv74QZ5+9MGhvvDBpT7sQak+58Gs/uLBsT7dAbV+1wG5vtEBvn7KQYN/A4GIPzyBTT81AVJ/LUFX/yVBXT8cwWK/FEFofwvBbn8CgXR/OUE6/zBBAP9mgQc/XMEN/1LBFL9JARt/fsDiP3RA6P9qAO//X4D2/1VA/n9KwMV/gADM/7WAlH+qgJu/n8CjP5VAqv+KQLK/v8B6P7UAQf/qgEm/38BRf9WAWb/LAGF/wMBpP/bAMP/sgDi/4sAAQBjACEAPQBAABcAXQDy/3wAzf+aAKr/tgCG/9QAZP/wAET/CwEj/yYBA/9BAeX+XAHH/nUBq/6OAY/+pwF1/r4BXP7WAUT+7AEs/gECF/4XAgH+LALv/UAC3f1UAsz9ZgK7/XgCrP2JAqD9mgKT/aoCif25An/9yAJ4/dYCcf3iAmv97gJn/fkCZP0DA2P9DQNj/RQDZP0bA2f9IgNr/SgDcf0sA3f9LwN//TADiP0yA5P9MwOe/TIDq/0wA7n9LQPJ/SsD2v0mA+z9IQP//RsDFP4UAyn+DQNA/gQDWP78AnD+8gKJ/ucCpP7bAsD+0ALd/sMC+v61Ahn/qAI5/5kCWf+LAnr/ewKa/2wCvP9bAt3/SgL//zkCIQAoAkEAFQJiAAMCggDxAaEA3QHAAMoB3gC3AfoAowEVAY8BMAF7AUoBZwFiAVIBegE+AZABKQGkARUBuAEAAcwB7ADdAdcA7gHDAPwBrwAKApoAGAKGACMCcwAvAl8AOQJLAEMCNwBKAiUAUQIRAFUC//9ZAuz/XALb/10Cyf9cArj/WwKn/1gClv9SAob/TAJ1/0UCZ/87Alj/MgJK/yYCO/8aAi3/CwIg//0BFf/uAQj/3QH9/soB8/63Aej+owHe/o4B1v54Ac3+YgHG/koBv/4wAbj+FwGy/vwArP7hAKj+xQCk/qcAoP6JAJ3+agCc/ksAmv4qAJn+CACZ/uf/mf7D/5r+oP+c/nz/nv5Y/6H+Mf+l/g3/qv7l/q/+v/61/pf+u/5w/sL+R/7J/h7+0f71/dr+zP3k/qH97v54/ff+Tv0D/yP9Dv/5/Bv/zvwo/6T8NP94/EL/TvxR/yP8X//5+27/zvt+/6T7jf95+57/T/uv/yX7wP/8+tH/0/ri/6j68/+A+gYAV/oXADD6KAAI+jcA4vlIALz5WACW+WcAb/l3AEz5hQAn+ZMABPmgAOL4rgDA+LkAnvjGAH740QBe+NsAP/jnACL47wAF+PkA6fcBAc73CgGz9xEBmvcYAYL3HwFr9yUBVfcqAT/3MAEr9zQBGfc5AQf3OwH29j4B5vZAAdj2QQHL9kEBv/ZBAbP2QAGp9j4BofY7AZr2OQGU9jYBkPYyAYz2LAGJ9igBifYhAYn2GwGK9hQBjfYNAZD2BAGW9vwAnfbzAKT26wCs9uEAt/bWAMP2zADQ9sAA3va1AOz2qAD99p0AD/ePACL3ggA193QAS/dmAGH3WAB590gAkfc6AKv3KgDG9xkA4vcKAAD4+f8f+Oj/PvjW/174xf9/+LL/ovih/8b4jf/q+Hv/D/lp/zX5Vf9d+UL/hfkv/675G//Y+Qf/A/rz/i763/5a+sz+iPq4/rb6o/7l+o/+FPt7/kT7Zv50+1L+pfs+/tf7Kf4I/BX+O/wB/m787v2j/Nr91/zG/Qv9sv1A/Z79df2L/av9d/3h/WT9F/5S/U7+Pv2F/iz9u/4b/fL+CP0p//b8YP/l/Jf/1PzO/8P8BgCz/D4Ao/x1AJP8rQCF/OQAdfwaAWf8UQFZ/IgBS/y+AT789QEx/CsCJfxgAhj8lQIN/MoCAfz/Avf7MwPt+2cD5PuaA9v7zQPT+wAEyvsyBMP7YwS8+5UEtvvFBLH78wSr+yQFp/tSBaL7gAWe+60Fm/vZBZn7BAaX+y8GlvtZBpb7hAaW+6sGlvvUBpf7+waZ+yEHm/tHB577ageh+48HpfuxB6v70wev+/UHtfsUCLz7MwjD+1EIyvtvCNP7iwjb+6YI5fvBCO/72gj5+/IIBPwKCQ/8IQkc/DYJKfxKCTb8XglE/HAJUvyBCWD8kQlw/KAJf/yuCZD8vQmh/MgJsvzTCcP83QnV/OcJ6PzvCfz89wkO/fwJIv0CCjf9BgpL/QkKYP0KCnX9DAqL/QwKof0MCrj9CQrO/QYK5f0DCv39/gkU/vgJLP7yCUT+6glc/uEJdf7ZCY3+zwmn/sQJwP63Cdj+qgny/p0JDf+OCSb/gAlA/28JWf9eCXT/TQmN/zoJqP8nCcL/Ewnd//4I+P/oCBEA0ggsALsIRQCjCGAAiwh6AHMIlQBZCK4APwjHACQI4gAJCPwA7QcVAdAHLwG0B0gBlgdgAXkHegFbB5IBPAerAR0HwwH9BtsB3gbzAb4GCgKfBiICfgY5Al4GTwI9BmYCHQZ7AvwFkgLbBacCugW8ApkF0AJ3BeUCVAX5AjIFDQMOBR8D6wQzA8gERQOjBFYDfgRpA1kEegM1BIsDEASaA+oDqgPFA7kDnwPJA3gD1wNUA+UDLQPyAwcD/wPiAgsEvgIYBJcCJARzAi8ETgI5BCsCQwQGAk0E4gFVBL4BXgSaAWYEdQFtBFEBdAQsAXsEBwGBBOIAhwS8AIsElgCQBG4AkwRHAJgEHgCaBPX/nATM/58Eof+gBHX/oARL/6EEH/+gBPL+oATF/p8El/6dBGr+nAQ7/pkEDv6WBN/9kgSx/Y4Egv2JBFL9hQQj/X8E9fx6BMb8cwSW/G0EZ/xlBDr8XgQL/FUE3PtOBK/7RASC+zwEVfsyBCn7KAT9+h4E0foTBKf6BwR8+vwDU/rxAyr65AMD+tcD2/nKA7X5vgOP+bADavmjA0b5lQMk+YcDA/l3A+L4aQPB+FkDpPhKA4b4OgNq+CsDT/gbAzT4CwMc+PoCBPjrAu332gLZ98oCxve5ArP3qgKi95kCk/eIAoX3eAJ292cCa/dWAmH3RAJZ9zMCUvciAkz3EAJI9/0BRffrAUT32AFE98YBRfe0AUj3oQFM948BUvd7AVr3aQFj91UBbfdDAXn3MAGG9xwBlvcKAaX3+AC49+UAyvfTAN/3wAD0968ADPidACT4jAA/+HoAWvhpAHj4WACW+EUAtfg0ANf4IgD5+BAAHPn9/0H56/9m+dj/jfnF/7X5sv/e+Z7/CPqJ/zT6df9h+mL/j/pM/736N//s+iL/HvsN/0/79/6B++H+s/vM/uj7tf4e/KD+UvyJ/on8cv7A/F3+9/xH/jD9MP5p/Rv+of0E/tv97/0V/tj9T/7D/Yn+rv3F/pn9//6D/Tn/bv1z/1r9rf9F/ef/Mf0fAB79WAAK/ZAA9/zHAOX8/wDT/DQBwPxpAa/8nQGd/NABjfwDAnz8NAJt/GUCXfyVAk/8wwJB/PECM/wcAyb8SAMZ/HMDDvycAwP8wwP3++sD7fsRBOT7NgTb+1kE0/t9BMr7nQTD+74EvfveBLb7/ASy+xgFrvs1Bar7TgWn+2cFpPt+BaL7lQWh+6kFofu8BaH7zQWi+90FpPvrBaX79gWq+wAGrPsKBrH7EAa2+xUGvPsYBsP7GwbK+xsG0/sYBtv7FQbk+xAG7fsKBvn7AgYE/PgFD/zsBRz84AUp/NIFN/zCBUX8sQVV/J8FZPyLBXX8dgWF/GAFl/xIBaj8MAW8/BcFzvz8BOL84QT2/MUEC/2pBCD9iwQ2/WwETP1NBGP9LAR6/QsEkv3rA6j9yQPC/acD2v2EA/P9YAMN/j0DJv4aA0D+9gJa/tECdf6tApD+iQKr/mUCxv5AAuL+GwL//vgBGf/TATb/rgFS/4sBbv9nAYn/RAGl/yEBwv/9AN3/2wD4/7kAEgCXAC0AdwBIAFYAYgA2AHsAFwCVAPn/rQDa/8UAvv/dAKH/9QCF/wsBav8iAU//NwE3/0wBHv9iAQf/dQHw/okB2/6dAcb+rwGy/sIBoP7UAY3+5QF+/vYBbv4GAmD+FwJS/iUCR/40Ajv+QwIx/k8CKP5cAiD+aQIZ/nQCFP5/Ag/+iQIN/pMCC/6cAgr+pAIL/qsCDf6xAg/+twIS/rsCGP6/Ah7+wgIm/sMCL/7FAjf+xQJC/sUCTv7DAlz+wAJp/r4CeP67Aon+twKa/rECrP6rAr/+pALT/p0C6P6VAv/+jAIV/4QCLf96AkX/bgJd/2MCd/9YApL/TAKr/0ACxv8zAuH/JQL8/xcCFwAJAjAA+gFKAOsBYwDbAXwAzAGVALwBqwCrAcIAnAHXAIsB7AB6AQABaQESAVgBJQFFATYBNAFFASMBVAERAWIBAAFuAe4AegHdAIUBygCPAbkAlwGnAKABlgCnAYUArQF0ALIBYwC3AVIAuQFBALwBMAC/ASEAvwEQAL8BAAC/AfD/vAHh/7kB0/+1AcP/sQG1/6oBp/+jAZr/mgGM/5ABf/+FAXT/eAFn/2oBXP9cAVH/TAFH/zsBO/8qATP/GAEp/wQBIP/vABj/2gAR/8UACv+uAAP/lgD9/n4A9/5kAPL+SwDu/jAA6f4VAOb++f/k/t3/4v7A/+H+o//f/oT/3/5k/9/+Rf/f/iX/4f4E/+L+5P7l/sL+6P6g/uz+fv7w/lr+9f45/vr+FP4A//D9Bv/M/Q3/qP0U/4P9HP9f/SX/OP0t/xT9N//t/EH/yfxL/6P8Vv9+/GL/WPxt/zH8ev8N/Ib/5vuT/8L7of+b+67/d/u8/1L7yf8t+9f/CPvl/+X68v/A+gAAnfoNAHn6GQBX+iYANPozABL6PgDy+UoA0PlVAK/5XwCQ+WkAcflzAFL5ewA0+YQAFvmMAPr4kwDe+JoAwfihAKj4pwCN+K0AdfiyAF34tgBF+LsALvi/ABn4wgAE+MUA8PfHANz3ygDL98wAuffPAKn3zwCa99AAjPfQAH/30ABy99AAZ/fPAF33zABV98kATPfGAEX3wwA/978AO/e5ADf3tAA0964AM/enADP3oAAz95kANfeQADj3iAA8938AQfd3AEj3bQBP92MAV/dYAGH3TgBt90IAePc3AIX3LACT9x8AovcSALL3BgDE9/n/1/fs/+n33v/+99D/E/jC/yr4tP9C+KT/WviW/3T4hv+P+Hf/q/hn/8f4Vv/l+Ef/A/k2/yP5Jf9C+RX/ZPkE/4b58/6o+eH+zfnQ/vD5v/4W+q7+O/qc/mP6i/6K+nj+svpn/tv6Vf4E+0T+Lvsx/lr7H/6F+w7+sfv9/d776/0L/Nr9OPzH/Wb8tv2U/KX9w/yU/fP8g/0j/XL9U/1h/YP9Uv20/UH95f0x/Rf+Iv1I/hL9ev4D/av+9fze/uX8EP/X/EL/yfx0/7v8p/+s/Nr/oPwLAJP8PgCG/HEAefyjAG781gBj/AcBWPw6AU78bAFC/J0BOPzPATD8AAIm/DACHvxiAhb8kgIO/MICB/zyAgD8IQP6+08D9ft+A+/7rQPr+9oD5vsHBOL7NQTe+2AE2/uMBNr7twTY++EE1/sMBdX7NQXV+14F1fuFBdf7rQXY+9MF2vv5Bdz7Hwbf+0QG4vtoBub7iwbr+60G8PvPBvb77wb8+xAHA/wvBwr8TQcR/GoHGfyHByL8owcq/L4HNPzZBz788gdJ/AoIVfwiCGD8OQhr/E4IePxjCIX8dwiT/IoIofycCK/8rQi9/L4IzfzNCN383Ajt/OgI/fz1CA79Agkf/QwJMf0WCUT9HglV/ScJaf0uCXv9MwmP/TkJo/09Cbb9QQnK/UMJ3/1GCfX9RgkK/kYJH/5ECTT+QwlJ/kAJYP48CXf+OAmN/jIJpP4sCbv+JQnR/h4J6f4UCQD/DAkY/wIJL//2CEf/6ghf/94Id//QCI3/wgil/7QIvv+kCNb/kwju/4IIBgBxCB4AXwg2AE0ITgA5CGYAJAh+ABAIlgD5B60A5AfFAM0H3QC3B/MAnwcLAYcHIgFtBzkBVAdPAToHZgEhB30BBgeTAewGqgHQBr8BtQbUAZkG6QF+Bv8BYgYUAkYGKQIpBj0CDAZRAu8FZQLSBXgCtAWMApYFnwJ3BbECWAXDAjkF1AIaBecC+QT4AtkECQO4BBgDmAQpA3YEOQNUBEgDMgRWAxAEZQPsA3MDyQOBA6cDjgOEA5oDYAOnAz0DtAMaA78D9gLKA9MC1AOxAt4DjgLoA2wC8gNKAvsDKAIDBAYCCwTkARMEwwEaBKMBIQSBASYEYAEsBEABMgQhATYEAAE8BOAAPgS/AEMEnQBFBHwASARbAEoEOQBLBBcATQTz/04E0P9OBK3/TgSI/00EY/9NBD7/SwQY/0gE8v5HBMz+RASk/kEEfP49BFX+OQQt/jUEBv4wBN39KwS0/SUEjP0fBGP9GgQ6/RMEEf0LBOj8BAS//PwDl/zzA2786wNH/OIDHvzaA/b70APO+8YDqPu8A4L7sQNc+6cDNvucAxH7kAPs+oUDyfp4A6X6bQOD+mADYfpUAz/6RwMg+jkDAPosA+L5HwPE+REDp/kDA4z59gJx+egCVvnaAj75zAIm+b4CD/mvAvr4oQLl+JMC0fiEAr/4dQKu+GYCnvhWAo/4RwKC+DcCdfgmAmr4FwJg+AYCV/j1AVD45QFJ+NMBRfjCAUH4sQE/+KABPviOAT/4fQFB+GwBRPhZAUj4SAFN+DYBVfglAV34FAFn+AMBcvjwAH/44ACN+NAAm/i/AKz4rgC9+J4A0fiNAOX4fgD6+G4AEflfACn5TwBC+UAAXfkwAHj5IQCW+REAs/kBANL58P/z+eH/FPrQ/zf6v/9a+q7/f/qd/6T6i//L+nr/8/pn/xv7Vf9F+0L/cPsw/5r7HP/H+wr/8/v2/iL85P5Q/ND+f/y8/q/8qP7f/JT+D/2C/kH9bv5y/Vr+pf1H/tf9M/4K/h/+Pf4N/m7++f2h/uX91P7T/Qb/wP03/679af+b/Zr/if3K/3f9/P9m/SoAU/1bAEL9iAAz/bYAIv3kABL9EAED/TsB8/xmAeT8kAHV/LkBx/ziAbv8CgKu/DICofxYApT8fQKJ/KECfvzFAnT86AJp/AoDYPwrA1b8SwNO/GoDR/yJAz/8pwM4/MMDM/zgAy38+wMn/BUEI/wvBCD8RwQc/F4EG/x0BBj8iQQW/J0EFvywBBb8wgQW/NMEGPzhBBv87wQe/PwEIPwHBSX8EQUp/BoFLfwhBTP8JgU6/CsFQfwsBUj8LQVQ/C0FWvwsBWP8KQVt/CUFePwfBYP8GAWP/BAFm/wGBaj8+wS2/O4ExPzhBNT80wTi/MME8/yyBAP9oAQU/Y4EJf16BDf9ZgRJ/VEEXP06BHD9JASD/QsEl/3zA6z92gPC/cED1/2mA+79iwMD/nADGf5UAzH+NwNI/hsDYP7/Anj+4QKQ/sUCqP6nAsD+iQLY/mwC8v5MAgr/LwIj/xECO//zAVP/1gFr/7gBhP+aAZz/fQG0/18BzP9DAeL/JgH5/wkBEADuACYA0QA9ALYAUgCcAGcAgQB8AGcAkABOAKYANgC5AB4AzAAGAOAA7//yANj/BAHD/xUBrv8oAZr/OQGI/0gBdP9ZAWP/aQFS/3gBQv+GATP/lgEl/6QBF/+xAQr/vwH//swB9f7YAev+5AHi/vEB2v76AdP+BgLN/hACx/4aAsX+IgLA/isCv/4zAr3+OgK9/kECv/5HAsD+SwLF/lECx/5UAs3+WALT/lkC2v5bAuH+XALr/lwC9f5cAv/+WwIK/1kCF/9WAiP/VAIx/08CQf9LAlH/RQJg/0ACcf86AoL/MwKU/ywCp/8jArn/GwLM/xIC3v8JAvL//wEEAPUBFwDpASkA3gE7ANMBTADHAV0AuwFuAK8BfgCjAYwAlQGaAIgBqAB6AbUAbQHAAF8BzABRAdYAQwHeADQB5wAmAe8AGAH1AAkB+gD6AAAB7AAEAd0ABwHPAAoBwAANAbEADQGjAA4BlQAOAYYADQF4AAsBagAJAVwABgFOAAMBQAD/ADMA+gAmAPUAGADvAAsA6AAAAOEA8//aAOf/0QDb/8kA0P+/AMX/tAC7/6gAsf+dAKf/kACd/4IAk/90AIv/ZACC/1MAe/9CAHP/MABr/x4AZP8KAF//9v9Z/+H/U//K/0//tP9K/53/R/+F/0L/bf9A/1X/Pf87/zv/Iv86/wf/Of/s/jn/0f45/7b+Of+a/jn/fv46/2L+Pf9F/j7/KP5B/wr+Rf/s/Ur/zv1O/7H9Uv+S/Vj/cv1d/1X9Y/82/Wr/F/1x//b8eP/X/IH/uPyJ/5n8kv94/Jr/Wfyk/zr8rv8Z/Lj/+vvC/9v7zP+8+9b/nfvf/3776f9f+/P/Qfv9/yL7BgAE+xAA5voYAMn6IQCr+igAj/owAHL6NwBW+j4AOvpEAB/6SgAE+k8A6flVAND5WQC2+V0AnvliAIb5ZABu+WkAV/lqAEH5bQAq+W4AFvlxAAH5cQDt+HMA2/h0AMn4dAC2+HQApfhzAJb4cwCG+HEAePhxAGr4cABd+G4AUPhsAEb4agA7+GcAMfhmACn4YwAi+F8AG/hcABX4WAAP+FMAC/hOAAj4SgAF+EQABPg9AAT4NgAE+C8ABfgoAAj4HwAL+BgAEfgOABX4BgAc+Pz/I/jy/yr46P80+N7/PvjU/0n4yf9V+L7/Yfiy/2/4p/9++Jr/jfiP/574gv+v+HX/wfhp/9X4XP/p+E///vhC/xT5NP8q+Sj/QvkZ/1r5C/90+f/+jfnw/qj54v7E+dP+4fnF/v75tv4c+qj+OvqZ/lr6i/55+nz+mvpt/rz6X/7e+k/+AftB/iX7Mf5I+yP+bfsU/pH7Bv64+/f93vvo/QT82v0s/Mz9U/y9/Xv8r/2k/KH9zfyT/fb8hf0f/Xf9Sf1q/XT9XP2e/U/9yv1C/fX9Nv0g/in9TP4c/Xj+Ef2k/gT90P75/P3+7fwp/+L8Vv/Y/IL/zfyv/8P83f+5/AgAr/w2AKf8YwCd/I8AlPy8AIz86ACF/BUBfPxBAXX8bQFw/JoBafzFAWP88QFd/BwCWPxHAlP8cwJO/J0CS/zIAkf88QJE/BsDQfxEAz78bQM9/JUDO/y8Azr85AM6/AsEOPwyBDr8WAQ6/H4EO/yjBD38yAQ//OwEQfwQBUT8MgVI/FUFTPx3BVD8mAVV/LgFWvzZBWD8+AVm/BUGbfw1BnL8UQZ7/G0GgvyJBor8pAaT/L8GnfzZBqX88gax/AoHu/wiB8b8OQfQ/E4H3fxjB+j8eQf1/IwHAf2fBw79sQcc/cIHKv3TBzj94wdH/fIHVv0ACGT9DQh0/RoIhf0nCJT9MAil/ToItv1ECMf9TQjY/VUI6/1bCPz9YggO/mgIIP5sCDT+bwhH/nMIWf50CG3+dgiB/ncIlP52CKj+dgi8/nQI0P5xCOX+bQj5/moIDv9lCCP/Xwg3/1kITP9SCGL/Swh3/0MIjP86CKH/MAi2/yUIzP8aCOH/Dgj2/wIIDQD1ByIA5wc3ANkHTADLB2IAuwd3AKoHjACaB6EAiAe2AHcHygBlB+AAUQf1AD8HCQErBx4BFwcyAQIHRQHsBlsB1wZuAcEGggGqBpUBkwaoAX0GvAFlBs8BTQbhATUG8wEdBgYCAwYYAuoFKwLQBTsCtwVMApwFXQKCBW4CZgV/AksFjwIvBZ8CEwWuAvUEvgLZBM0CuQTbApwE6QJ9BPgCXgQEAz4EEwMeBB8D/wMsA94DOQO+A0QDnQNPA3sDWwNbA2YDOgNwAxgDegP4AoQD1wKMA7cClgOWAp8DdQKnA1UCrgM0ArUDFQK8A/YBwwPXAckDuAHPA5oB1AN7AdoDXQHeA0AB4gMjAeUDBgHqA+kA7APNAO8DsQDxA5UA8wN4APUDXQD1A0EA9gMlAPYDCAD2A+z/9gPO//UDsv/zA5T/8gN3//EDWf/uAzr/6wMb/+gD/P7lA93+4QO8/t0Dnf7ZA3z+0wNa/s8DOv7JAxj+wwP3/bwD1f23A7T9sAOS/agDcP2hA079mQMs/ZADCv2JA+j8gQPH/HcDpfxuA4P8ZQNj/FsDQvxRAyL8RwMB/D0D4fsyA8L7JgOi+xwDhfsRA2f7BgNJ+/oCLPvvAg/75AL0+tkC2vrMAr/6wAKl+rQCjfqnAnX6mgJf+o4CSPqBAjP6cwId+mUCCvpYAvf5SALl+ToC1PksAsT5HAK2+Q0CqPn9AZv57gGP+d4BhfnPAXv5vgFy+a4Ba/mdAWT5jgFg+X0BXPlsAVn5XAFW+UsBVvk6AVb5KgFX+RoBWvkKAV75+QBk+ekAavnaAHH5ygB7+bsAhfmrAI/5nQCb+Y8AqPl/ALb5cQDH+WMA1/lWAOn5SAD8+TsAEfotACb6IQA7+hIAU/oGAGv6+P+F+uv/oPrd/7r6zv/Y+sD/9vqy/xT7pP8z+5b/U/uG/3X7eP+X+2n/u/tZ/977Sv8D/Dr/J/wq/078Gf90/Ar/m/z5/sP86f7r/Nj+FP3H/j39uP5m/af+kP2W/rn9hf7k/XX+Dv5k/jf+U/5i/kL+jP4z/rX+Iv7f/hL+CP8B/jH/8v1a/+L9gv/T/av/w/3R/7T9+f+l/R8Al/1FAIj9bAB7/ZAAbf21AF/92ABS/fwARf0fATr9QQEt/WIBIv2EARf9owEL/cMBAf3iAff8AALv/B4C5fw7At38WALV/HQCzfyPAsb8qgLA/MMCufzdArP89QKv/A0Dq/wlA6f8PAOk/FEDofxmA578egOd/I4Dm/ygA5v8sgOb/MMDm/zUA5385AOe/PIDoPz/A6P8CwSn/BgEq/wiBK/8LASz/DUEufw8BMD8QQTH/EcEzvxKBNX8TQTe/E4E6PxOBPL8TgT8/E0EBv1IBBH9RQQc/UAEKf05BDb9MgRC/SkEUf0hBF/9FQRt/QoEfP3/A4z98gOd/eQDrP3UA739xQPQ/bUD4f2kA/P9kgMG/n8DGf5tAyz+WQNA/kUDU/4yA2f+HAN8/gcDkP7xAqX+2wK5/sUCzv6uAuT+lgL3/n8CDf9pAiL/UQI2/zkCS/8iAl//CgJz//IBiP/aAZz/wwGu/6sBwv+TAdb/fQHo/2YB+v9OAQ0ANwEfACIBMgALAUIA9gBTAOEAZADMAHUAtgCGAKMAlgCPAKYAewC1AGkAxQBWANQARQDiADQA8AAjAP8AFAANAQQAGgH1/yYB6P8zAdr/QAHN/0wBwv9YAbb/YwGr/24Bof96AZn/hAGQ/48Bif+ZAYL/oQF8/6sBeP+0AXT/vAFw/8UBbf/MAWv/0wFq/9oBav/gAWv/5QFt/+kBbv/uAXH/8gF1//UBev/4AX//+gGG//wBjP/8AZT//QGc//wBpf/8Aa7/+gG4//gBwv/2Ac3/8gHY/+8B5P/rAe//5wH6/+EBBwDbARIA1gEfANABKgDJATYAwgFCALkBTACxAVgAqAFiAKABbACXAXQAjgF8AIUBhAB7AYsAcAGQAGYBlgBcAZwAUQGeAEUBowA6AaQALwGnACMBpwAYAagADQGnAAEBpwD2AKQA6QCjAN4AoADTAJwAxgCXALsAkwCvAI0AowCIAJcAggCMAHsAgQB0AHUAbQBqAGQAYABcAFUAUwBKAEoAQABBADYANwAsACwAIgAiABgAFwAOAAsABgD///z/8//z/+f/7P/a/+T/zf/d/7//1P+x/83/o//H/5T/wP+F/7v/dP+1/2P/r/9S/6v/QP+l/y3/of8b/57/B/+a//L+l//e/pT/yf6T/7L+kv+d/pD/hv6P/3D+jf9Y/o3/Qf6N/yn+j/8R/pD/+f2S/9/9k//H/Zb/rv2Z/5T9nP97/Z7/Yf2j/0j9p/8v/av/Ff2x//r8tv/h/Lz/xvzC/6z8yf+S/M7/ePzW/1382/9E/OL/Kfzp/w/87//1+/b/2/v8/8L7AwCo+wgAj/sOAHX7EgBc+xgAQvscACr7IQAS+yUA+vooAOL6KgDK+i0As/owAJv6MgCF+jMAcPo0AFn6NgBE+jYALvo2ABv6NgAH+jYA8/k0AN/5NADN+TMAuvkyAKn5LwCY+S0AiPkqAHj5KABo+SUAWvkiAEz5HgA/+RsAM/kXACb5FAAb+RAAD/kLAAX5BwD9+AMA8/j//+z4+v/l+PX/3vjw/9j47P/S+Of/zvji/8v43f/J+Nf/x/jR/8b4yv/E+MX/xvi+/8f4tv/J+K7/y/in/874nv/S+Jb/2PiN/974hP/l+Hv/7Phx//T4Z//++F3/CPlT/xL5SP8d+T7/Kvkz/zf5Kf9F+R7/VfkS/2P5B/90+fz+hfnw/pb55f6o+dj+vPnN/tD5wv7l+bX++vmq/g/6nf4m+pD+PvqF/lb6eP5w+mv+ifpg/qL6U/69+kf+2Po6/vT6L/4R+yL+LvsV/kz7CP5q+/39ifvw/aj75P3J+9j96fvM/Qr8wP0q/LX9TPyo/W78nf2S/JL9tfyG/dj8e/38/HD9IP1k/UT9Wv1p/U/9j/1F/bT9O/3a/TD9AP4m/Sb+Hv1M/hT9cv4L/Zn+Af3A/vn86P7w/A7/6Pw2/+H8Xf/Y/IX/0fyt/8r81P/D/Pz/vfwjALb8SwCx/HMAq/yaAKX8wgCh/OkAnfwRAZn8NwGU/F8BkPyFAY38rQGK/NMBiPz5AYb8HwKD/EUCgvxsAoH8kAKB/LUCgfzaAoH8/wKB/CMDgfxHA4L8agOD/I4DhvywA4j80wOK/PUDjfwVBJL8NwSU/FgEmfx3BJ38mASj/LcEqPzUBK788wSz/BEFu/wtBcD8SgXH/GYF0PyCBdf8nQXf/LcF6PzQBfL86gX6/AIGBP0aBg79MgYZ/UgGI/1eBi/9cwY6/YgGR/2cBlL9sAZf/cIGa/3UBnj95QaF/fYGk/0GB6H9Fgev/SQHvf0yB8z9Pwfb/UsH6f1XB/n9YgcI/m0HGf52Byn+gAc6/ogHSf6PB1r+lgdr/pwHfP6iB43+pweg/qoHsf6uB8P+sQfU/rMH5v60B/n+tQcL/7UHHv+0BzD/swdC/7EHVf+uB2f/qgd7/6YHjf+iB6D/nAe0/5YHxv+PB9r/iAfs/4EHAAB5BxIAbwcmAGYHOQBbB0sAUQdfAEYHcQA5B4QALAeXAB8HqgATB7wABQfPAPYG4QDnBvMA1wYGAcgGGAG3BioBpgY7AZUGTgGEBl8BcQZwAV4GggFLBpMBNwakASQGtAEOBsUB+wXWAeUF5QHQBfUBugUEAqQFFAKOBSMCdgUyAl8FQQJHBU8CLwVdAhUFbAL8BHoC4gSGAsgEkwKtBKECkgStAnYEuQJZBMYCPQTRAiEE3QIDBOgC5QPyAsgD/QKqAwcDjAMRA20DGwNPAyMDMAMsAxMDNgPzAj0D1AJFA7cCTQOXAlQDegJbA1wCYgM9AmcDHwJtAwMCcwPlAXgDxwF9A6sBgQOPAYUDcwGJA1YBjAM7AZADHwGSAwQBlQPpAJcD0ACZA7UAmgOcAJoDggCcA2kAnANPAJwDNgCcAxwAmgMEAJoD6/+ZA9H/lwO4/5UDnv+TA4X/kANq/44DUf+JAzb/hwMb/4IDAP9+A+X+egPJ/nYDrP5wA5L+agN0/mUDWP5fAzv+WQMe/lIDAf5NA+T9RQPG/T4DqP02A4v9LwNu/SYDUf0eAzP9FQMV/Q0D9/wEA9v8/AK//PICofzpAoX84AJp/NcCTvzNAjH8wwIW/LkC/PuvAuL7pALH+5oCrvuPApb7hAJ++3gCZvtsAk/7YAI4+1QCI/tHAg77OgL5+iwC5vofAtP6EQLC+gMCr/r1AaD65wGQ+tgBgvrJAXT6uwFn+qsBWvqcAU/6jgFF+n4BPfpuATT6XwEt+k8BJ/pAASL6MAEd+iIBG/oSARj6AwEW+vUAFvrlABj61wAZ+scAHPq5ACD6qwAm+p0ALPqPADT6ggA9+nQARfpnAFD6WwBc+k4AaPpCAHX6NgCF+ioAlPoeAKT6EgC2+gcAyfr6/9z67//y+uT/B/vX/x77zP82+7//Tvu0/2f7p/+B+5r/m/uN/7j7gf/U+3P/8Ptm/w78WP8t/Ev/TPw9/2v8L/+M/CD/rvwS/878BP/w/Pb+Ev3o/jb92P5Y/cr+e/28/p79rP7C/Z7+5f2Q/gj+gf4s/nL+T/5k/nL+Vv6W/kj+uf46/t3+LP7//h7+IP8P/kL/Af5k//X9hv/o/af/2v3H/8396P/C/QcAtf0oAKj9RQCd/WQAkv2CAIb9oAB8/b4Acf3aAGf99gBf/RIBVf0vAUz9SgFE/WMBO/1+ATT9lwEt/bEBJv3JAR/94QEZ/fkBFP0QAg/9JgIL/T0CB/1SAgP9ZwIA/XsC/fyPAvz8owL6/LUC+fzIAvn82QL5/OkC+fz6Avr8CgP8/BoD/fwoAwD9NgMD/UMDB/1OAwv9WwMP/WUDFf1uAxv9eAMg/YEDJ/2IAy/9jwM3/ZUDPv2ZA0j9nQNR/aADWv2hA2T9owNw/aMDe/2hA4b9oAOS/Z0Dnv2aA6z9lQO5/ZADx/2JA9X9ggPk/XsD8/1zAwP+aQMS/l8DI/5VAzP+SgNE/j0DVf4wA2b+IwN3/hUDiP4HA5r++AKr/ugCvf7ZAs7+yALf/rgC8v6nAgP/lQIV/4QCJv9xAjf/XwJI/04CWf86Amr/KAJ7/xUCjP8DApz/7wGt/90BvP/KAcz/twHb/6QB6/+SAfr/fwEKAG0BGABbASYASAE0ADcBQgAlAVEAFAFfAAMBbADyAHoA4gCGANEAkwDCAKAAsgCtAKQAuACWAMMAiADQAHoA2wBtAOcAYgDwAFUA/ABKAAYBPgAQATQAGwEqACMBIgAtARkANwERAEABCgBIAQQAUQH9/1kB+f9iAfP/aQHw/3AB7P93Aen/fgHo/4QB5/+JAef/jwHl/5UB5/+ZAej/nQHp/6AB6/+jAe7/pgHw/6gB9f+qAfn/qwH9/6sBAQCrAQcAqwENAKsBEgCqARkApwEfAKYBJgCjAS0AoAEzAJ0BOgCZAUEAlQFHAJABTgCLAVMAhQFZAH8BXwB6AWMAcwFnAG0BbABmAW4AXwFxAFYBcwBPAXQARwF1AD4BdQA2AXUALQF0ACUBcwAcAXAAFAFtAAoBaQABAWQA+ABgAO4AWwDlAFUA2wBPANEASADJAEEAvwA5ALUAMACrACgAowAfAJkAFQCPAAsAhgABAHwA+P90AOz/bADh/2MA1v9ZAMr/UQC//0oAsv9BAKX/OQCa/zIAjP8pAH//IgBz/xsAZP8UAFj/DgBK/wcAO/8BAC3//P8f//b/Ef/w/wP/6//1/uf/5f7i/9b+3v/G/tr/tv7X/6f+1P+W/tH/hv7O/3T+zP9j/sr/Uf7J/z7+x/8s/sf/Gf7G/wb+xv/y/cb/3v3H/8r9x/+1/cn/oP3M/4z9zf93/dD/Yf3R/0z91v82/dj/IP3b/wv93//1/OT/3/zo/8r87P+z/PD/nvz1/4j8+P9y/Pz/XfwAAEf8BAAx/AcAHPwLAAX8DgDw+xEA2/sUAMb7FwCx+xgAnfsbAIj7HAB0+xwAX/seAEv7HgA3+x4AI/seAA/7HgD9+hwA6/obANj6GQDG+hgAs/oVAKL6FACR+hEAgPoOAHD6CgBg+gcAUPoDAEH6AAAz+vz/Jfr4/xb68v8I+u7//Pnp//D55P/j+d//2Pna/8751P/D+c7/ufnJ/7H5w/+o+b7/oPm4/5j5sv+R+a3/jPmn/4b5of+A+Zz/fPmW/3j5kP91+Yv/cvmF/3H5fv9v+Xj/b/lx/2/5a/9x+WT/cvld/3T5Vv93+U//e/lH/375QP+D+Tf/ifkv/4/5Jv+W+R7/nfkV/6X5C/+u+QP/uPn5/sL58P7N+eb+2Pnd/uX50/7y+cn+APq//g76tf4c+qr+LPqg/j36lv5M+oz+X/qB/nH6d/6D+m3+lvpi/qr6WP6/+kz+1PpC/un6Of4A+y3+Fvsj/i37GP5F+w7+X/sE/nf7+f2Q++/9q/vl/cT72/3f+9D9/PvG/Rb8vP0z/LL9UPyo/W38oP2K/Jb9qPyM/cf8g/3m/Hr9BP1x/SX9af1E/V/9ZP1W/YX9Tv2l/Uf9xv0+/eb9Nv0I/i/9Kv4n/Uz+IP1u/hn9kP4S/bL+C/3W/gb99/7+/Bv/+fw+//P8Yv/v/IT/6fyn/+X8yv/f/O7/2/wRANf8NADU/FgA0Px7AM38ngDK/MIAx/zkAMb8BwHD/CoBwvxMAcD8cAHA/JIBv/y1Ab/81wG//PkBv/wbAr/8OwLA/F0Cwvx+AsP8oALE/MACx/zhAsr8AAPN/CED0PxAA9P8XwPX/H0D2/ycA9/8uQPl/NcD6fz1A+/8EQT1/C0E/PxKBAH9ZQQI/YEED/2aBBf9tQQf/c8EJ/3oBC/9AgU4/RoFQf0wBUv9SAVT/V8FXf12BWf9iwVy/aAFfP20BYj9yQWT/dsFnv3vBav9Aga2/RMGw/0kBtD9NQbd/UQG6f1UBvb9YwYE/nEGEv5+BiD+jAYv/pgGPf6kBkv+sAZZ/roGaf7DBnj+zQaG/tYGlv7dBqX+5Qa1/usGxv7yBtb++Abl/vwG9v4ABwf/BQcX/wcHKP8KBzn/DAdK/w0HWf8OB2r/Dgd7/w0HjP8MB57/Cgev/wkHwP8FB9H/Agfi//0G8//5BgQA9AYXAO4GKADoBjkA4QZKANoGWwDSBmwAyQZ8AMEGjQC4Bp4ArgavAKMGwACZBtEAjAbiAIEG8gB0BgMBaAYSAVsGIwFNBjMBPQZDAS8GUgEfBmIBEAZxAf8FgQHuBZAB3QWgAcwFrgG6BbwBpwXMAZUF2gGBBegBbwX1AVkFAwJGBRECMAUeAhsFKwIEBTcC7gREAtcEUQLBBFwCqQRnAo8EdAJ3BH8CXgSJAkMElQIpBKACDgSqAvMDtALZA74CvAPGAqED0AKFA9kCaQPhAk0D6QIwA/ICEwP5AvYCAAPaAgcDvAIOA6ACFQOEAhsDZgIhA0oCJgMtAiwDEQIyA/YBNgPaAToDvwE+A6QBQwOIAUUDbgFIA1QBSwM6AU4DHwFRAwYBUgPuAFQD1ABVA7wAVgOkAFYDjABYA3QAWANdAFgDRwBWAzAAVgMZAFUDBABUA+//UgPa/08Dxf9OA6//SwOc/0gDhv9FA3P/QQNd/z4DSP86AzT/NgMf/zIDCv8tA/X+KAPf/iIDyv4eA7X+GAOg/hEDif4LA3T+BgNd/v8CR/74AjD+8gIZ/usCA/7iAuz92wLV/dQCv/3MAqf9xQKQ/bwCev20AmP9qwJM/aECNv2ZAh/9jwII/YUC8vx7At38cQLH/GYCsfxbApv8TwKI/EQCcvw5Al/8LAJL/B8CN/wSAiX8BgIS/PgBAPzrAe/73QHe+9ABzfvCAb37tAGv+6QBoPuWAZP7iAGF+3oBePtqAW37XAFh+0wBV/s+AU77MAFF+yEBPfsSATb7BAEu+/UAKfvnACX72AAg+8oAHvu8ABv7rwAZ+6EAGfuTABn7hgAb+3oAHPttAB/7YAAj+1UAJ/tIAC37PQA0+zIAO/smAET7GwBM+xEAVvsHAGH7/P9t+/L/efvo/4j73v+W+9b/pPvM/7P7wv/E+7j/1fuu/+j7pP/6+5r/DvyQ/yL8hv82/Hz/TPxx/2H8Z/94/Fz/j/xS/6f8R/+//Dv/2Pwx//D8Jv8K/Rv/Jf0Q/z79A/9Z/ff+cv3s/o394f6o/db+w/3J/t/9vf76/bL+Ff6n/jD+mv5L/o/+Zv6D/oH+eP6c/m3+tv5i/tD+Vv7r/kv+BP9A/h//NP45/yr+Uv8f/mv/Ff6E/wv+nf8B/rX/9/3N/+795f/l/f3/3f0UANP9LADM/UIAw/1ZALv9cAC0/YUArP2cAKX9sQCg/cYAmf3aAJP97wCP/QMBif0XAYX9KgGB/T4BfP1SAXr9ZAF3/XcBdP2IAXL9mgFw/asBcP28AW79zQFu/d0Bbv3sAW79/AFw/QsCcf0aAnL9KAJ1/TYCeP1EAnv9UQJ+/V0Cgv1pAoj9dAKM/X8Ckv2LApf9lQKe/Z0CpP2nAqz9rgK0/bcCvP2+AsX9wwLN/ckC1/3PAuH90wLr/dYC9f3ZAgD+2wIL/t0CF/7dAiP+3gIv/t0CO/7bAkj+2gJV/tcCYv7UAm7+0AJ8/swCif7GApf+wAKk/rsCsv60AsD+rQLN/qQC2/6dAuj+kwL2/osCA/+BAhH/dwIe/20CLP9iAjn/WAJF/0wCU/9BAmD/NgJt/ykCev8eAob/EQKT/wQCnv/4Aav/7AG4/+ABw//TAc7/xgHb/7kB5/+tAfL/oAH9/5MBCACGARQAewEeAG4BKQBjATMAVgE+AEsBSABAAVIANAFcACkBZgAfAXAAFAF6AAoBhAAAAYwA+ACWAO4AngDlAKgA3QCxANQAuQDNAMIAxgDKAL8A0wC5ANsAtADiAK4A6wCoAPIApAD5AKAAAQGcAAkBmQAOAZYAFQGTABwBkgAiAY8AKAGNAC0BjAAzAYwANwGLADsBiwBAAYsARAGLAEcBiwBKAYwATAGNAE8BjQBRAY8AUgGQAFQBkwBUAZUAVQGWAFUBlwBVAZoAVAGcAFIBnQBRAZ4ATwGeAE4BoABLAaAASAGgAEUBngBBAZ4APgGdADoBmgA2AZcAMgGVAC0BkAApAYwAIwGIAB4BggAaAXsAFAF1AA4BbQAHAWYAAQFdAPwAVQD2AEsA7wBBAOkANwDiACwA2wAhANYAFQDPAAoAxwD9/8IA8P+7AOT/tADW/64Ayf+nALv/oQCt/5oAnv+VAJD/jQCC/4gAc/+CAGT/ewBV/3UARf9wADf/agAo/2QAGP9gAAj/WwD5/lUA6f5RANr+TADK/kgAu/5EAKv+QACc/jsAjP45AHz+NABt/jIAXf4vAE7+LABA/ikAMP4oACD+JQAS/iMAA/4iAPX9IQDl/R8A1f0fAMf9HwC4/R8AqP0fAJn9HwCJ/R8AeP0hAGn9IgBY/SMASP0lADf9JgAm/SgAFf0qAAT9LADz/C0A4vwwANH8MgDA/DMArvw2AJ38NwCM/DkAefw5AGn8OgBY/DsAR/w7ADb8OwAl/DsAFPw6AAP8OgDy+zkA4fs3ANH7NgDA+zMAsfsyAKD7LwCQ+yoAgfsoAHH7IwBh+yEAU/scAET7FwA2+xIAJ/sNABn7CAAL+wMA/vr9//L6+P/k+vD/2Prr/8v65P+/+t3/s/rW/6j60P+e+sn/k/rA/4n6uf9/+rL/d/qr/236pP9k+pz/XfqU/1X6jf9O+oX/Rvp+/0H6d/87+m7/Nvpn/zD6YP8s+ln/J/pS/yX6S/8i+kT/H/o9/x36Nv8c+i//G/op/xv6Iv8b+hv/G/oV/xz6Dv8d+gf/IPoB/yP6+v4m+vP+Kvrs/i765f40+t7+OvrX/j/6zv5G+sf+TvrA/lX6uP5d+rH+Z/qo/nD6oP55+pf+hfqQ/pD6iP6b+n/+p/p3/rP6bv7C+mb+zvpd/tz6Vf7s+kz+/PpE/gv7O/4b+zP+LPsq/j77Iv5P+xn+YfsS/nT7Cv6I+wH+m/v5/a/78P3E++n92vvh/e/72P0E/NH9G/zJ/TH8wv1J/Lv9YPyy/Xj8q/2S/KT9qvyd/cP8lv3d/I/99vyI/RH9gf0q/Xv9Rf10/WD9bv18/Wf9l/1h/bT9XP3Q/Vb97P1R/Qj+S/0l/kf9Qv5B/WD+Pf18/jj9mv4z/bj+L/3X/iz99f4n/RL/Jf0x/yD9T/8e/W7/G/2M/xj9q/8V/cr/FP3o/xL9BwAP/SYADv1FAA39YwAN/YIAC/2hAAv9vwAL/d4AC/39AAv9GwEN/ToBDf1YAQ79dQEP/ZUBEf2yARL90AEV/e4BGP0KAhv9KAIe/UUCIP1iAiX9fgIn/ZoCLP23AjD90wI2/e4COv0KA0D9JQNF/UADS/1ZA1H9dANW/Y4DXf2nA2T9wQNq/dkDcv3xA3r9CQSB/SEEif05BJL9TwSa/WYEo/17BKz9kgS1/acEv/28BMn90ATT/eQE3f34BOb9CgXy/RwF/P0vBQf+QQUS/lIFHv5jBSn+cwU2/oIFQf6SBU7+oQVZ/rAFZv68BXL+ygV//tcFjP7jBZr+7gWn/vkFtf4EBsL+DgbQ/hgG3v4hBuv+KQb5/jIGB/85BhX/QAYl/0YGM/9LBkH/UQZP/1UGX/9ZBm3/XgZ8/2AGi/9jBpr/Zgao/2gGuP9oBsf/aQbW/2kG5f9oBvX/aAYDAGYGEgBjBiIAYAYwAF4GQABbBk4AVwZdAFIGbQBNBnsARwaLAEEGmQA6BqgAMwa2ACwGxQAkBtQAGwbiABEG8AAHBv8A/QUNAfIFGwHnBSkB2wU3Ac8FRAHCBVIBtQVgAacFbQGZBXoBiwWGAX0FlQFtBaEBXgWtAU0FuQE9BcYBKwXRARoF3gEHBekB9QT1AeIEAALPBAsCuwQXAqYEIQKQBCwCewQ2AmUEQAJOBEoCNwRUAh8EXQIJBGYC7wNuAtcDeAK+A4ECpAOIAosDkAJxA5kCWAOgAj0DpwIiA64CBwO1Au4CuwLTAsICuALIAp0CzQKCAtMCZwLZAkwC3QIyAuICGALnAv0B6wLkAe8CyQHyAq8B9QKWAfkCfgH8AmQB/wJMAQADMwEDAxsBBAMEAQYD7AAHA9YACQO+AAkDqAAJA5IACQN7AAkDZgAJA1EACQM9AAcDKAAGAxQABAMAAAMD7v8CA9r/AAPH//0Ctv/6AqT/+AKT//UCgv/xAnH/7gJg/+kCT//lAkD/4QIv/90CH//ZAg7/1AL9/s8C7v7KAt3+xQLN/r8CvP65Aqv+tAKa/q0Cif6nAnj+oAJn/pkCVv6SAkX+iQI0/oICIv56AhH+cQL//WkC7v1fAt39VQLK/UwCuf1BAqf9NwKW/SwChf0iAnT9FwJj/QoCUv3/AUH98gEw/ecBIP3aAQ/9zQEA/b8B8PyyAeH8pgHT/JcBw/yLAbX8fQGn/G4BmvxgAY38VAGB/EUBdPw3AWn8KQFd/BsBU/wNAUn8AAE//PIAN/zkAC/81wAm/MkAH/y8ABn8rgAS/KEADvyVAAr8iAAF/HsAA/xwAAD8YwD++1gA/ftMAP37QQD9+zYA/vssAAD8IgAD/BcABfwOAAr8BAAO/Pr/FPzy/xn86f8g/OH/J/zY/y/80P84/Mn/QfzA/0v8uf9W/LH/YPyq/238o/95/Jr/hvyT/5P8i/+h/IT/sfx7/8D8dP/Q/Gv/3/xj//D8Wv8B/VL/FP1K/yb9Qf84/Tn/S/0w/139KP9x/R//hf0V/5n9Df+s/QP/wP36/tT98P7o/ej+/f3e/hH+1v4m/sz+Ov7D/k7+uf5j/rH+d/6n/oz+nv6g/pT+tP6M/sf+g/7b/nv+7/5y/gP/av4X/2L+Kv9Z/j7/Uf5R/0n+ZP9B/nf/Ov6J/zP+nf8s/q//Jf7C/x7+1P8Y/uX/Ef74/wv+CAAG/hsAAf4sAPz9PQD3/U4A8/1fAO/9cADr/YEA6P2QAOX9oQDi/bEA3/3AAN790ADd/eAA2/3vANr9/QDa/Q0B2v0bAdr9KQHa/TcB2/1FAd39UgHe/WAB4f1tAeL9egHl/YYB6f2TAez9ngHw/asB9f23Afr9wgEA/swBBP7XAQv+4QER/usBGP71AR/+/wEm/gcCL/4QAjb+GAI+/h8CR/4mAk/+LQJZ/jQCYv46Amv+PgJ0/kQCfv5IAoj+SwKS/k8CnP5SAqX+VAKx/lYCu/5WAsX+WALO/lgC2P5YAuT+VgLu/lUC9/5UAgH/UgIN/08CF/9MAiD/SAIq/0UCNP9BAj7/PQJI/zcCUv8yAlz/LAJm/yYCcP8hAnr/GgKC/xQCjP8NApb/BgKe//8BqP/4AbH/7wG7/+gBw//hAcz/2AHU/9EB3v/JAef/wAHv/7kB+P+xAQAAqAEIAKEBEQCZARgAkgEhAIkBKQCCATAAewE5AHQBQQBtAUgAZgFPAF8BWABYAV8AUgFmAEsBbgBFAXUAQAF8ADoBhAA0AYsAMAGSACoBmQAmAaAAIQGnABwBrgAYAbQAFAG7ABABwgANAccACQHNAAQB0wABAdgA/QDeAPoA5AD4AOgA9QDuAPIA8gDvAPYA7AD6AOkA/wDoAAEB5QAEAeQABwHhAAoB3gANAd0ADgHaABAB1wARAdQAEgHRABQBzwAUAcwAFAHHABQBwwAUAb8AFAG5ABIBtQARAa4AEQGoAA4BoQANAZoACwGSAAkBiQAHAYEABAF4AAEBbgD/AGMA+gBZAPgATgD1AEEA8AA2AO4AKQDpABsA5QAOAOEAAADeAPL/2gDk/9YA1P/RAMb/zQC2/8cAp//DAJb/vwCG/7sAdf+2AGb/sgBV/64ARP+qADP/pgAi/6EAEv+dAAH/mQDw/pUA3/6QAM7+jQC9/okArP6FAJz+ggCL/n4Aev57AGn+eABY/nQAR/5xADf+bgAm/m0AFf5qAAb+ZwD2/WYA5v1jANf9YgDH/WAAuP1fAKr9XQCa/VwAjP1cAH/9WwBx/VsAZP1ZAFb9WQBJ/VkAPf1ZADD9WQAl/VsAGP1bAAv9WwAA/VsA8/xbAOj8WwDb/FsA0PxbAMP8WwC4/FkAq/xZAJ78WACT/FYAhvxVAHv8UwBu/FIAYfxPAFb8TABJ/EoAPvxHADH8QgAm/EAAGfw7AA78NwAD/DIA9/stAOz7KADh+yIA1fscAMr7FwC/+xAAtfsKAKr7AwCg+/z/lvv1/4z77P+C++X/ePvd/2771v9m+83/XPvF/1P7vP9L+7T/Qvur/zr7o/8z+5r/LPuQ/yP7iP8c+3//Fvt1/w/7bf8K+2T/BPta//76Uv/5+kr/8/pA/+/6N//r+i//5vom/+T6Hv/f+hX/3PoN/9r6Bv/Y+v3+1fr2/tT67v7U+ub+0/rf/tP62P7T+tH+0/rM/tP6xf7U+r/+1fq4/tj6sv7a+qz+3Pqn/uH6of7k+pr+6PqU/uz6j/7y+on+9vqD/vz6fv4D+3j+CPtx/g/7a/4W+2b+H/tg/if7Wf4w+1P+OPtO/kL7R/5M+0H+Vvs6/mH7NP5t+y/+ePso/oP7Iv6Q+xz+nfsV/qv7D/64+wr+xvsE/tT7/f3k+/f98/vy/QP87P0S/Ob9I/zh/TP82/1F/NX9VvzQ/Wn8yv15/Mb9jPzA/aD8u/2y/Lb9xvyx/dr8rP3v/Kf9A/2j/Rj9nv0t/Zr9Qv2U/Vj9kP1u/Y39g/2J/Zr9hf2x/YH9yf1+/d/9ev33/Xf9Dv50/Sb+cf0+/m79WP5r/XD+af2I/mb9of5j/bv+Yf3U/mD97P5d/Qb/XP0g/1r9Ov9Z/VP/Wf1t/1j9iP9W/aH/Vv28/1b91v9W/fD/Vv0KAFb9JQBW/T4AWP1ZAFj9dABZ/Y0AWv2oAFz9wwBd/d0AYP34AGH9EQFk/SwBZ/1FAWn9YAFt/XoBcP2TAXL9rQF3/cYBev3gAX79+QGC/RIChv0rAoz9RAKQ/VwClv10Apr9jgKg/aYCpf28Aqz91AKy/esCuP0DA7/9GgPG/TADzf1HA9T9XAPb/XMD4v2IA+v9nQPy/bID+v3GAwP+2gML/u4DFP4CBBz+FQQm/igEL/46BDn+TQRC/l8ETP5wBFb+gQRg/pIEav6jBHT+sgR//sIEif7SBJT+4ASe/u4Eqv78BLX+CQXA/hcFzP4iBdj+LwXk/joF7/5GBfz+UQUH/1sFFP9lBR//bwUs/3gFOf+BBUX/iQVR/5AFXf+YBWr/nwV3/6QFhP+rBZL/sAWe/7UFq/+6Bbj/vgXF/8IF0//FBd//yAXs/8kF+f/MBQcAzQUUAM0FIQDNBS8AzQU7AM0FSADMBVUAygVjAMkFcADGBXwAwwWJAL8FlgC7BaMAtwWxALIFvgCtBcoApgXXAKAF4gCZBe8AkAX8AIkFCQGBBRQBdwUhAW8FLQFlBTkBWQVEAU8FUQFEBVwBOQVnASwFcwEhBX4BFAWJAQYFkwH5BJ4B6wSqAdsEtAHNBL4BvgTJAa0E0wGdBN0BjATnAXoE7wFpBPkBVgQBAkMECwIwBBQCHAQcAgkEJQLzAy0C3gM2AskDPQK0A0QCnQNMAocDVAJwA1sCWQNiAkEDZwIrA24CEwN0AvoCegLiAn8CygKFArICiwKaApACggKVAmoCmQJSAp0COgKhAiECpgIJAqoC8gGtAtoBrwLCAbQCqgG1ApMBuAJ9AbsCZAG8Ak4BvwI3AcACIgHCAgsBwwL2AMMC4ADFAsoAxQK1AMUCoQDFAowAxQJ4AMUCZADDAlEAwgI+AMICLADAAhkAvgIHALwC9v+7AuT/uALU/7UCw/+0ArT/sQKk/60ClP+qAob/pwJ3/6MCaf+gAlr/nAJO/5cCQP+SAjP/jgIl/4kCGP+EAgv/fgL//ngC8P5xAuT+bALX/mUCyv5dAr3+VgKx/k8CpP5HApb+PgKJ/jYCfP4tAnD+IwJi/hoCVf4QAkj+BgI6/vwBLf7xAR/+5wES/tsBBv7QAff9wwHr/bgB3v2tAdD9oAHD/ZMBtv2IAar9ewGd/W4Bkv1iAYX9VQF6/UcBbf06AWH9LQFW/SEBS/0UAUH9BwE2/fkALP3sACL94AAY/dMAD/3GAAf9uQD+/K4A9/yhAO/8lQDo/IkA4vx+ANv8cQDV/GYA0fxcAMz8UQDJ/EUAxPw7AML8MgC//CgAvPweALv8FAC5/AsAufwDALn8+v+5/PL/u/zp/7z84v+9/Nv/wPzU/8P8zf/G/Mb/yvy//878uP/U/LL/2vyr/9/8pf/m/KD/7fyZ//X8k//9/Iz/Bv2G/w/9gf8Z/Xr/I/10/y39bf84/Wf/RP1g/0/9Wf9a/VP/Z/1M/3T9Rf+B/T7/jf03/5v9MP+o/Sn/tv0i/8X9G//T/RT/4f0N/+/9Bv/9/f3+C/72/hv+7/4p/uj+N/7h/kf+2P5V/tH+Y/7K/nL+w/6B/rz+kP61/p7+rv6u/qf+vP6g/sr+mf7a/pP+6P6M/vf+hv4G/3/+FP96/iP/dP4x/27+QP9p/k7/Y/5d/1/+a/9Z/nr/Vf6I/1H+lv9M/qT/SP6y/0T+wP9B/s7/Pf7d/zr+6/83/vn/Nv4HADP+FQAx/iIAMP4wAC/+PgAv/ksALf5ZAC3+ZgAt/nMALf6BAC/+jQAv/poAMP6nADP+tAA0/sAAN/7NADr+2AA9/uUAQP7wAET+/QBI/gkBTP4UAVH+HwFV/ioBWv42AV/+QQFk/kwBav5WAXD+YgF3/mwBfP51AYP+fwGJ/okBkP6SAZf+nAGe/qQBpP6tAav+tQGy/rwBuf7DAcD+ygHJ/tEB0P7XAdf+3QHe/uIB5f7oAez+7AH1/vEB/P71AQP/+AEK//oBEf/9ARn/AAIg/wECKP8EAi//BAI2/wYCPf8GAkT/BgJM/wYCU/8GAlr/BAJi/wQCaf8DAnD/AQJ3//8Bfv/9AYX/+gGM//gBk//2AZr/8gGh/+8BqP/sAa//6QG2/+UBvv/iAcX/3gHK/9oB0f/XAdj/0wHf/88B5//KAe7/xgH1/8MB/P+/AQMAuwEKALcBEACyARcArgEeAKoBJQCnASwAowEzAJ4BOgCaAUEAlgFHAJIBTgCOAVUAiQFcAIUBYwB/AWkAewFwAHcBdwBzAXwAbgGEAGoBiQBkAZAAYAGWAFwBnABYAaEAVAGnAE8BrQBKAbIARQG2AEEBvAA9AcAAOQHFADMByQAvAc0AKgHRACUB1AAhAdcAGwHbABUB3QAQAeAACgHiAAMB5AD8AOcA9QDoAO4A6QDlAOsA3QDrANQA7ADMAOwAwgDsALYA7ACtAOwAoQDsAJYA7ACJAOsAfADrAHAA6QBiAOgAUwDoAEUA5wA3AOUAKADiABgA4QAIAOAA+P/dAOf/2wDW/9oAxf/XALT/1ACj/9MAkP/QAH7/zQBr/8wAWf/JAEf/xgA0/8UAIv/CABD/vwD9/rwA6f67ANf+uADF/rUAsv60AKD+sQCN/q4Ae/6tAGn+qgBW/qgARP6mADH+pAAg/qMADv6hAP39ngDr/Z0A2v2cAMn9mgC4/ZkAp/2ZAJf9lwCG/ZYAd/2WAGf9lQBY/ZUASf2TADv9kwAt/ZMAH/2SABL9kgAG/ZAA+fyQAOz8jwDh/I8A1fyNAMr8jADA/IsAtfyIAKv8hgCj/IQAmfyCAI/8fwCG/HsAfvx4AHT8dABr/HEAY/xtAFz8ZwBT/GMAS/xdAEL8WAA7/FIAM/xMACr8RQAj/EAAHPw5ABT8MgAN/CkABfwiAP37GQD2+xEA7/sIAOn7AADi+/j/2/vv/9T75f/O+93/x/vT/8L7yf+8+7//tvu1/7H7q/+r+6H/pfuX/6H7jf+b+4L/l/t4/5P7bv+P+2T/ivtZ/4b7T/+C+0X/f/s7/3v7Mf94+yj/dfse/3L7FP9w+wr/bvsA/2v79v5q++7+aPvk/mf72/5m+9P+ZvvK/mT7wv5k+7n+ZPuy/mT7qv5m+6P+Zvuc/mf7lP5o+43+avuI/mv7gv5t+3v+cPt1/nL7cP51+2v+ePtm/nz7YP6B+1z+hftY/on7Uv6N+07+k/tJ/pf7RP6d+0D+ovs7/qr7N/6x+zP+tvsv/r37Kv7G+yb+zfsi/tX7Hv7e+xn+5vsV/vD7Ef75+w3+A/wI/g38BP4W/AD+Ivz8/S389/03/PX9RPzw/U/87P1c/On9Z/zl/XT84v2C/N79j/zb/Z381/2r/NT9ufzR/cf8zf3V/Mr95fzH/fX8xf0E/cL9FP2//SP9vP00/bn9Rf24/Vb9tf1n/bL9eP2x/Yv9rv2b/az9rv2q/cD9qP3T/af95f2l/fn9pP0L/qP9H/6h/TP+oP1H/p79Wv6e/W7+nf2D/pv9l/6b/az+m/3A/pv91v6a/ev+mv0A/5r9Ff+b/Sr/m/1B/5v9Vv+d/Wv/nf2C/579l/+e/a7/oP3F/6H92v+j/fD/pP0HAKf9HACo/TMAq/1KAKz9YACv/XcAsv2NALX9pAC4/bkAu/3QAL395wDA/f0Axf0UAcf9KQHM/UAB0P1WAdT9bAHY/YIB3f2ZAeH9rgHm/cMB6/3aAfD97wH2/QQC+v0aAgD+LwIG/kQCDf5ZAhL+bQIY/oICH/6WAiX+qgIs/r4CM/7RAjr+5QJB/vkCSP4LA0/+HwNW/jIDX/5EA2b+VgNu/mkDd/56A37+jAOG/p0Dj/6uA5f+vgOh/s8Dqv7eA7L+7wO8/v0Dxf4NBM7+HATX/isE4f45BOv+RwT1/lUE//5iBAj/bwQS/3sEHP+IBCb/kwQx/58EO/+qBEX/tQRR/78EWv/JBGb/0wRx/9sEe//lBIb/7gSS//YEnP/9BKf/BAWy/wwFvv8TBcn/GAXU/x8F3/8kBen/KQX1/y0FAAAyBQsANQUXADkFIgA8BS0APQU5AD4FRABABU8AQQVbAEEFZgBBBXEAQAV8AD4FiAA9BZMAPAWeADkFqgA2BbQAMgW/AC0FygApBdYAJAXgAB8F6wAYBfYAEwUAAQwFCgEEBRUB/QQfAfUEKgHsBDQB5AQ+AdoESAHQBFIBxgRcAbwEZgGxBHABpgR4AZkEggGMBIwBfwSVAXMEnQFlBKcBVQSvAUcEuAE3BMABKATJARcE0QEGBNgB9QPhAeID6AHQA/EBvgP4AasD/wGXAwYChAMNAnADFAJbAxoCRwMhAjIDJgIcAy0CBgMzAvECOQLaAj4CxQJDAq4CSAKXAkwCgQJSAmoCVgJVAlsCPgJfAigCYwIRAmcC+gFqAuQBbQLPAXECuAF0AqEBdwKMAXoCdwF7AmABfgJLAX8CNgGBAiIBggINAYQC+QCFAuQAhgLQAIYCvACIAqgAiAKWAIgCggCIAnAAiAJdAIYCSwCGAjoAhQIpAIQCGACEAgcAggL2/38C5/9+Atf/ewLJ/3oCuf93Aqv/dAKe/3ACkP9tAoT/aQJ4/2UCa/9gAmD/XAJV/1YCSv9RAkD/SwI2/0UCLP9AAiL/OQIY/zICEP8rAgb/IgL9/hoC9f4RAuz+CQLk/gAC2/72AdP+7gHK/uQBwv7aAbn+zwGx/sUBqP65AaD+rgGX/qMBj/6XAYb+jAF+/oEBdf50AW3+aQFk/lwBXP5RAVP+RAFL/jcBRP4sATv+HwEz/hIBKv4GASL++QAb/u4AEv7hAAr+1AAD/skA/P28APP9rwDs/aQA5f2ZAN79jADY/YEA0f11AMz9agDF/WAAv/1VALn9SgC0/UAAr/02AKr9LACl/SIAof0ZAJ39EACZ/QcAlv3//5L99v+P/e7/jP3n/4v93/+I/dj/hv3R/4X9zP+D/cX/g/2//4P9uf+D/bT/g/2v/4P9qv+F/aX/hv2g/4j9nP+L/Zf/jf2T/5D9j/+T/Yv/l/2G/5v9gv+g/X7/pP16/6r9df+v/XH/tf1t/7v9af/C/WT/yf1g/879XP/V/Vb/3v1S/+X9Tv/s/Ur/9f1E//39QP8E/jr/Df42/xX+Mf8e/iz/Jv4m/zD+Iv85/hz/Qf4Y/0v+Ev9T/g7/XP4I/2b+A/9w/v/+eP75/oL+9f6L/u/+lP7r/p7+5f6o/uH+sf7b/rv+1/7F/tP+zv7O/tj+yv7i/sX+6/7C/vX+vf7//rn+CP+1/hT/sv4e/67+KP+r/jH/qP47/6X+Rf+j/lH/oP5a/53+ZP+c/m7/mf56/5f+hP+W/o//lP6Z/5P+pP+T/q7/kv64/5L+w/+S/s3/kv7Y/5P+4v+T/u7/lP74/5b+AwCX/g4Amf4YAJr+IwCd/i0Anv43AKH+QgCk/kwAp/5YAKr+YgCs/m0Ar/53ALT+ggC2/owAu/6XAL3+oQDC/qsAxv62AMr+wADN/swA0f7WANb+4ADa/ukA3v71AOL+/wDm/gkB6/4SAe/+HAHz/iUB+f4vAf3+NwEB/0EBBv9KAQr/UgEO/1sBFP9jARj/agEc/3MBIP96ASX/gQEq/4gBL/+PATP/lQE3/5oBPf+hAUH/pgFF/6sBSv+xAU//tQFT/7kBWP++AV3/wgFi/8YBZv/JAWv/zAFw/88Bdf/RAXr/1AF//9YBhP/YAYn/2gGN/9sBk//dAZf/3gGd/+ABo//gAaf/4QGt/+EBsv/hAbb/4QG8/+EBwv/hAcf/4QHN/+AB0//gAdj/3gHe/90B5P/bAen/2gHv/9cB9f/WAfz/0wEBANABBwDPAQ0AzAEUAMcBGQDFAR8AwgEmAL4BLAC7ATMAtwE5ALIBPgCuAUUAqgFLAKYBUQChAVgAnQFdAJkBYwCTAWkAjwFuAIkBdACFAXoAfwF+AHoBhAB1AYgAcAGNAGkBkgBjAZYAXQGaAFYBngBPAaMASAGnAEEBqwA5Aa4AMgGxACkBtQAfAbgAFwG7AA0BvgADAb8A+ADCAOwAxQDhAMYA1ADHAMkAygC7AMwArgDNAKAAzQCSAM8AhADQAHQA0ABkANEAVQDRAEUA0wA0ANMAIwDTABIA0wABANMA7//TAN3/0wDK/9MAuP/TAKX/0QCT/9EAf//RAG3/0ABZ/9AAR//QADP/zwAf/88AC//NAPn+zQDl/swA0f7MAL/+ygCr/soAl/7JAIX+yQBx/scAX/7HAEv+xgA5/sYAJv7GABT+xQAB/sUA7/3FAN39wwDM/cMAuf3DAKj9wgCX/cIAhv3CAHX9wABm/cAAVf2/AEX9vwA2/b4AJ/28ABn9uwAL/bkA/fy4APD8tQDk/LIA1/yxAMr8rgC//KoAtfynAKr8owCg/J4Al/yaAI38lgCF/JIAfvyMAHX8hgBu/IEAZ/x7AGD8dABa/G0AU/xmAE78XwBI/FgARPxPAD78RwA4/EAANPw2ADD8LQAq/CUAJvwbACL8EQAe/AgAG/z//xb89f8S/On/D/zf/wv81v8I/Mr/BPzA/wH8tf/++6r//Pug//n7lP/2+4n/8/t+//D7c//v+2f/7Ptd/+v7Uv/p+0f/5vs7/+X7Mf/k+yb/5Psb/+L7Ef/h+wb/4fv8/t/78v7f++j+3/ve/t771P7e+8r+3/vC/t/7uP7f+6/+4fun/uH7nv7i+5b+5PuN/uX7hv7m+3/+6Pt4/uv7cf7s+2v+7/tk/vD7X/7z+1n+9vtT/vr7T/79+0v+APxF/gT8Qf4I/D3+Dfw6/hH8Nv4V/DH+Gfwv/h78Kv4j/Cj+Kfwl/i/8Iv40/B/+Ovwb/j/8GP5H/BX+TvwS/lX8Ef5c/A7+Y/wL/mr8CP5y/Ab+efwE/oL8Af6K/P/9k/z9/Z38+v2l/Pn9r/z2/bj89f3C/PL9zfzw/df87v3h/Oz97Pzr/ff86f0D/ej9Dv3l/Rn95P0l/eL9Mf3h/T793/1L/d/9WP3e/WT93f1x/dv9f/3a/Yz92v2a/dj9qP3Y/bb91/3G/df91P3V/eT91f3y/dX9Af7V/RH+1P0g/tT9MP7U/UH+1P1R/tT9Yv7V/XH+1f2C/tX9k/7V/aT+1/21/tf9xv7Y/dj+2P3p/tr9/P7b/Q3/3f0f/939Mf/e/UT/3/1W/+H9af/k/Xv/5f2N/+b9oP/p/bT/6/3G/+792P/v/ez/8v3///X9EgD2/SYA+f05APz9TAAA/mAAA/5zAAb+hgAI/poADf6tAA/+wAAU/tQAGP7oABv++gAf/g4BI/4iASj+NAEs/kgBMf5cATb+bgE6/oIBQP6VAUT+qAFJ/rsBT/7NAVX+4QFa/vMBYP4GAmb+GAJr/isCcf49Anf+TwJ+/mACg/5zAov+hAKS/pYCl/6nAp7+uAKl/skCrP7aArT+6wK7/voCw/4LA8r+GwPR/isD2v46A+H+SgPp/lkD8v5pA/n+dwMB/4UDCv+TAxL/oQMb/7ADI/+8Ayz/ygM0/9cDPf/kA0f/7wNP//wDWP8HBGL/EwRq/x4EdP8pBHz/NQSG/z4EkP9IBJr/UgSj/1sErf9lBLb/bQTA/3YEyv99BNT/hATd/4sE5/+SBPD/mQT6/58EBACkBA4AqQQYAK4EIgCyBC0AtQQ3ALkEQQC8BEsAvwRVAMEEXwDCBGkAwwRzAMUEfADFBIYAxQSQAMMEmgDDBKQAwgSuAL8EuAC+BMIAuwTMALgE1AC0BN4AsAToAKsE8gCnBPoAoQQEAZwEDgGWBBcBkAQhAYkEKQGCBDIBewQ7AXMERAFqBEwBYgRVAVkEXQFPBGYBRQRuAToEdwEwBH8BJQSIARgEjwENBJcBAASeAfIDpwHlA64B1wO1AckDvAG5A8MBqgPKAZoD0QGLA9cBegPeAWkD5QFYA+sBRwPxATQD9gEiA/wBEAMBAv0CBwLrAg0C1wISAsUCFwKxAhsCnQIhAokCJQJ1AikCYgItAk4CMgI6AjQCJgI5AhECOwL9AT4C6QFBAtYBRALCAUcCrgFKApoBTAKGAU4CcwFPAl8BUgJLAVQCOQFVAiUBVgISAVYCAAFYAuwAWALbAFkCyQBZArYAWQKmAFkCkwBYAoIAWAJxAFYCYgBVAlEAVAJBAFICMgBRAiIATgISAEwCBABKAvb/RwLo/0MC2v9AAs3/OwLA/zcCtP8zAqj/LwKd/ykCkv8jAoj/HgJ+/xgCdP8RAmr/CgJi/wMCWf/8AVH/9QFK/+wBQv/kATv/2wE0/9MBLf/KASj/wAEi/7gBHP+uARf/pAER/5oBDf+PAQf/hQED/3oB/f5wAfn+ZAH1/lkB7/5OAev+QwHm/jcB4v4sAd7+IQHa/hUB1v4KAdH+/QDN/vIAyf7nAMP+2wC//tAAu/7FALb+uACy/q0Arv6hAKr+lwCl/owAof6BAJ3+dQCZ/mwAlP5iAJD+VgCM/kwAiP5CAIP+OQB//jAAe/4mAHj+HgB0/hQAcP4LAGv+BABn/vz/ZP7z/2D+7P9d/uX/Wf7e/1b+2P9S/tH/T/7M/0z+xv9J/sD/R/67/0T+tv9C/rL/QP6u/z3+qv87/qX/Ov6h/zn+nv83/pz/Nv6X/zb+lP80/pL/NP6P/zT+jP80/on/NP6I/zb+hf82/oL/N/5//zn+fv86/nv/O/54/z3+d/8+/nT/QP5x/0L+bv9F/m3/R/5q/0n+Z/9M/mT/T/5i/1L+X/9V/lz/WP5Z/1r+Vv9f/lP/Yv5R/2b+Tv9p/kv/bf5I/3D+Rf90/kL/eP4+/3z+O/9//jn/g/42/4j+M/+N/jD/kv4s/5b+Kf+a/ib/nv4j/6T+IP+o/h7/rv4b/7L+GP+4/hX/vf4S/8P+EP/J/g3/zv4L/9T+CP/a/gb/4f4E/+b+Af/s/gD/8/7//vr+/f4A//z+B//6/g7/+f4V//f+HP/2/iX/9v4s//X+M//1/jv/9f5C//P+S//z/lL/8/5a//P+Y//z/mv/9f50//X+fP/1/oX/9v6N//b+l//3/qD/9/6o//n+sv/5/rz/+v7F//z+zv/9/tj//f7i///+6/8A//X/Af8AAAP/CgAE/xQABv8eAAf/KAAI/zMACv89AAv/SAAN/1IADv9dABD/aQAR/3MAEv9+ABT/iQAV/5UAF/+eABn/qgAb/7UAHP+/AB7/ygAf/9QAIv/gACP/6QAl//MAKP//ACn/CQEs/xIBLf8cATD/JQEx/y8BNP85ATf/QQE5/0oBO/9UAT7/XAFB/2MBRP9sAUf/dAFK/3sBTP+CAU//iwFS/5IBVf+XAVn/ngFc/6QBYP+rAWP/sQFn/7cBa/+7AW7/wAFz/8UBd//JAXv/zQF//9EBhP/UAYj/2AGN/9sBkv/dAZb/4AGc/+EBoP/iAaX/5AGr/+UBsf/lAbb/5wG7/+cBwv/nAcf/5QHN/+UB0//kAdj/4gHf/+EB5f/eAez/3QHy/9oB+f/XAf//1AEGANEBCwDPARIAzAEYAMcBHwDDASUAwAEsALwBMgC4ATcAtAE+AK4BRACqAUoApAFRAJ4BVgCZAVwAkwFiAI4BZgCGAWwAfwFxAHgBdwBwAXsAaQGBAGABhQBWAYkATgGNAEQBkwA6AZcALwGaACMBngAYAaMACwGnAAABqgDyAK0A5QCxANcAtADJALYAuwC5AKsAvACcAL8AjADCAHsAxQBsAMYAWwDJAEgAygA3AM0AJQDPABIA0AAAANEA7v/UANv/1gDH/9cAtf/YAKH/2gCN/9sAev/bAGb/3QBS/94APv/gACr/4AAX/+EAA//iAO7+4gDa/uQAxv7lALL+5QCe/ucAi/7nAHf+6ABj/ugAUf7oAD3+6QAp/ukAF/7pAAP+6QDw/ekA3v3pAMz96QC5/ekAqP3oAJb95wCF/ecAdP3lAGP94gBS/eEAQv3gADP93QAj/doAFP3XAAb90wD3/M8A6fzMAN38xgDQ/MIAw/y+ALj8uACr/LIAofyrAJf8pgCN/J4Ag/yXAHv8kABy/IkAa/yBAGT8eABd/HAAWPxnAFL8XwBM/FUASPxMAEL8QgA//DkAO/wtADj8IwA0/BkAMfwOADD8AwAt/Pn/LPzu/yn84v8n/Nf/JvzK/yX8v/8j/LT/I/yo/yL8nP8i/JD/IPyF/yD8eP8g/G3/IPxg/yD8Vf8g/Er/IPw9/yL8Mf8i/Cb/Ivwb/yP8EP8l/AT/Jfz5/ib87v4n/OT+KfzY/ir8zv4s/MX+Lfy7/jD8sf4x/Kf+NPyd/jb8lP44/Iz+OvyD/j38e/4//HL+Qvxr/kX8ZP5I/F3+TPxW/k/8T/5S/En+VvxE/ln8Pv5d/Dr+Yfw0/mT8MP5p/Cz+bfwo/nH8Jf53/CL+e/we/n/8G/6D/Bj+ifwV/o/8FP6T/BH+mfwP/p78Df6k/Av+qvwK/q/8CP61/Af+u/wE/sL8BP7H/AP+zvwB/tT8AP7b/P/94vz//en8/f3w/Pz99/z8/QD9+v0H/fr9Dv36/Rf9+f0f/fn9Jv35/S/99/03/ff9QP33/Un99/1S/ff9Wv33/WT99/1t/ff9d/33/YH99/2L/ff9lP35/Z79+f2q/fn9tP36/b/9+v3J/fr91P38/d/9/P3r/f399v3//QH+//0N/gD+Gf4B/iX+Af4x/gP+Pf4E/kn+Bv5W/gf+Y/4I/nD+Cv58/gv+i/4N/pf+Dv6l/g/+sv4R/sD+Ev7O/hX+3f4X/uv+GP75/hv+B/8c/hX/Hv4j/yD+M/8j/kH/Jf5R/yj+X/8q/m7/LP5+/y/+jf8x/p3/NP6r/zf+u/86/sz/Pf7b/0D+6/9C/vr/Rf4KAEj+GwBM/ioAT/47AFP+SwBW/lwAWv5sAF3+fABi/owAZP6dAGn+rQBt/r4Acf7PAHX+3gB6/u8Afv7/AIL+EAGG/iEBi/4wAZD+QQGU/lEBmf5iAZ7+cwGj/oIBqP6TAa7+owGy/rIBuP7DAb3+0wHD/uIByf7zAc7+AwLU/hIC2v4iAt/+MgLm/kEC7P5PAvL+XwL5/m4C//59Agb/jAIN/5oCEv+oAhn/twIg/8UCKP/TAi//4QI2/+8CPf/8AkT/CgNL/xcDUv8jA1n/MANg/z0Daf9KA3D/VQN3/2IDf/9tA4b/eAOP/4QDlv+OA57/mQOn/6MDrv+tA7b/twO//8EDx//JA9D/0QPX/9oD3//iA+j/6gPw//ID+f/5AwEA/wMKAAYEEgALBBsAEQQjABUELAAbBDQAHwQ9ACQERQAoBE8AKwRYAC0EYAAwBGkAMgRxADUEegA2BIIANgSLADcEkwA3BJwANwSkADcErQA2BLUANQS+ADMExgAyBM8AMATXAC0E4AArBOgAJgTwACQE+QAfBAEBGwQJARcEEQERBBoBCwQhAQYEKQEABDAB+QM5AfIDQAHqA0cB4gNPAdoDVgHRA10ByANkAb4DbAG0A3MBqgN6AZ8DgQGTA4gBiAOOAXsDlQFuA5wBYgOhAVUDpwFHA64BOQO0ASsDuQEcA78BDQPFAf0CygHuAtAB3gLUAc8C2gG+At4BrQLkAZ0C6AGMAuwBewLxAWkC9QFYAvkBRwL9ATQCAAIjAgQCEQIHAgACCgLuAQ4C3QERAsoBFAK5ARUCpwEYApYBGwKEARwCcwEfAmABIQJPASICPgEjAiwBIwIbASUCCgElAvkAJgLoACYC2AAmAscAJgK2ACUCpwAlApcAIwKIACICeAAfAmkAHgJbABsCSwAYAj0AFQIvABICIgAQAhQACwIHAAcC+v8DAu7//QHi//kB1v/zAcr/7gHA/+cBtf/hAav/2gGh/9MBmf/MAZD/xQGI/7wBf/+1AXj/rQFx/6QBav+cAWP/kgFd/4kBWP9/AVL/dwFO/20BSv9jAUX/WQFB/08BPf9EATn/OgE2/zABM/8lATD/GwEt/xABKv8GASj/+gAl/+8AI//lACD/2gAe/9AAHP/FABn/uQAY/68AFf+mABT/mgAS/5AAEP+FAA7/ewAL/3EACP9nAAf/XQAE/1MAA/9LAAD/QQD9/jkA+v4vAPf+JgD2/h4A8/4XAPD+DgDu/gYA6/7//+j++P/l/vD/4v7p/97+4v/b/t3/2P7X/9b+0f/T/sz/0P7G/83+wv/K/r7/xv65/8P+tf/A/rH/vf6u/7v+qv+4/qf/tv6k/7T+of+x/qD/rv6d/6z+nP+q/pn/qP6X/6f+lv+l/pT/o/6S/6H+kP+g/o//nv6N/57+jP+d/oz/nP6L/5z+if+a/oj/mv6G/5n+hf+Z/oT/mf6C/5n+gf+Z/n//l/5+/5f+fP+X/nv/mf56/5n+eP+Z/nf/mf51/5n+dP+a/nH/mv5w/5r+bv+c/mv/nP5q/53+af+e/mf/nv5k/6D+Y/+h/mD/o/5f/6T+Xf+l/lr/p/5Z/6j+Vv+q/lX/rP5T/67+Uf+x/k//sv5O/7X+S/+4/kr/uf5I/7z+R/+//kT/w/5C/8b+Qf/J/kD/zf4+/9D+Pf/U/j3/2P47/93+Ov/h/jn/5f45/+n+N//v/jb/8/42//n+NP/9/jT/A/8z/wj/M/8O/zH/FP8x/xv/Mf8g/zD/KP8w/y3/L/80/y//O/8v/0L/L/9K/y3/Uf8t/1j/Lf9f/yz/Z/8s/3D/LP93/yz/f/8q/4j/Kv+Q/yr/mf8q/6H/Kf+r/yn/tP8p/77/Kf/H/yj/0P8o/9r/KP/k/yj/7v8o//n/KP8DACj/DQAo/xgAKP8jACj/LQAo/zkAKP9EACj/TwAo/1sAKP9mACj/cQAp/3wAKf+IACn/kwAq/54AKv+qACz/tQAs/8AALf/MAC3/1wAv/+IAMP/uADH/+QAz/wMBNP8OATb/GAE3/yMBOv8tATv/NwE9/0EBQP9LAUH/VAFE/10BR/9mAUr/bgFM/3cBT/9/AVL/hgFV/44BWP+VAVz/nAFf/6EBY/+oAWf/rgFr/7IBcP+4AXT/vAF4/8ABfP/FAYH/xwGG/8oBi//NAZD/0AGU/9MBmv/UAaD/1gGl/9cBq//XAbH/2AG4/9gBvv/XAcP/1wHK/9cB0P/WAdf/1AHd/9MB5P/QAev/zwHw/8wB+P/JAf//xgEGAMMBCwDAARIAvAEZALgBHwC0ASYArwEtAKsBMwCmAToAoQFAAJwBRwCVAUwAjwFTAIgBWQCBAV8AegFkAHEBbABpAXEAYAF1AFYBewBOAYEARAGGADkBjAAtAZAAIgGWABcBmgALAZ4A/wCkAPAAqADkAK0A1gCxAMcAtQC5ALgAqgC8AJoAwACLAMMAewDHAGoAygBZAM0ASADRADcA1AAmANcAFADaAAEA3QDv/+AA3f/hAMr/5AC4/+cApP/oAJL/6wB+/+wAa//vAFj/8ABE//IAMf/1AB7/9gAK//gA9v75AOT++gDQ/voAvP78AKr+/QCW/v0Ag/79AHD+/wBd/v0ASf79ADf+/QAl/vwAEv78AAD++gDu/fkA3f32AMr99QC5/fIAp/3vAJb97ACG/ekAdf3lAGb94QBV/d0AR/3YADf90wAn/c0AGf3HAAv9wgD+/LwA8Py1AOT8rgDX/KcAzPygAMD8lwC1/JAAq/yIAKH8fwCX/HUAj/xtAIb8YwB+/FkAd/xPAHD8RQBq/DsAY/wwAF/8JgBa/BsAVvwQAFL8BABP/Pn/TPzu/0v84v9J/Nf/SPzK/0f8v/9H/LT/R/yn/0f8nP9H/I//SPyE/0n8d/9L/Gv/TPxf/0/8U/9Q/Ef/U/w7/1b8L/9Z/CP/XPwY/1/8C/9h/AD/Zvz1/mn86/5t/N/+cfzU/nT8yv54/L/+fPy1/oH8q/6F/KH+ifyX/o38jf6T/IX+l/x8/pv8dP6g/Gv+pfxj/qr8XP6v/FP+s/xM/rn8R/69/ED+w/w6/sn8NP7N/C/+0/wp/tj8Jf7e/CD+4vwc/uj8GP7t/BX+8/wS/vn8D/7+/A3+BP0L/gr9Cv4P/Qf+Ff0G/hv9Bv4g/QT+Jv0E/iz9A/4x/QP+N/0D/j39A/5C/QP+SP0D/k/9BP5V/QT+Wv0G/mD9Bv5n/Qf+bf0H/nL9CP56/Qr+f/0L/ob9Df6M/Q7+k/0P/pn9Ef6g/RL+pf0U/qz9Ff60/Rj+uf0Z/sD9G/7H/R7+zv0f/tX9IP7b/SP+4v0l/un9KP7y/Sn++f0s/gD+Lf4H/jD+Dv4x/hf+NP4e/jf+Jv45/i3+O/42/j3+Pv5A/kX+Qv5O/kT+Vv5H/l/+Sf5n/kv+cP5O/nj+Uf6B/lL+i/5V/pP+WP6d/lr+pf5c/q/+X/64/mL+wv5j/sz+Zv7W/mn+3/5r/un+bv7z/nD+//5y/gj/df4S/3j+Hv96/ij/fP4z/3/+Pv+C/kr/hf5V/4b+YP+J/mv/jP53/4/+gv+S/o3/lP6a/5f+pf+a/rL/nf6+/6D+yv+j/tf/pf7i/6j+7/+r/vz/rv4IALH+FQC0/iIAtv4vALn+PQC8/koAwP5WAMP+ZADG/nEAyv5+AM3+jADQ/pkA1P6nANf+tQDb/sIA3v7QAOL+3gDl/usA6f75AO7+BwHw/hUB9f4jAfn+MAH9/j4BAf9MAQb/WwEI/2kBDv91ARL/hAEX/5IBG/+gAR//rgEj/7sBKf/JAS3/1wEx/+QBN//yATv//wFB/w0CR/8aAkv/KAJR/zQCVv9BAlr/TgJg/1wCZv9pAmv/dAJx/4ECd/+OAnz/mgKC/6YCif+xAo//vgKU/8kCnP/UAqH/3gKn/+kCrv/zArT//wK7/wkDwv8TA8f/HAPO/yUD1v8vA9v/NwPi/0AD6f9IA/D/TwP4/1gD//9fAwYAZgMNAG0DFABzAxsAeAMiAH8DKQCFAzAAiQM3AI8DQACTA0cAlwNOAJwDVQCgA10AowNkAKYDbACoA3QAqwN7AK0DggCwA4kAsQOSALIDmQC0A6AAtAOoALQDrwC0A7YAtAO/ALQDxgCyA80AsQPWALAD3QCuA+QAqwPrAKgD8gCmA/oAowMBAZ8DCQGaAxABlgMXAZIDHgGMAyUBhwMsAYEDMwF6AzkBcwNAAWwDRwFlA04BXANUAVQDWwFLA2ABQQNnATkDbQEvA3MBIwN6ARoDfwEOA4UBAwOLAfgCkAHrApYB3gKcAdMCoQHFAqYBuAKrAasCrwGdArUBjwK5AYECvgFzAsIBZQLGAVUCygFHAs8BNwLTASkC1wEaAtoBCgLeAfoB4QHrAeQB3QHnAc0B6QG8AewBrQHuAZ0B8QGOAfIBfgHzAW4B9QFfAfYBTwH4AUAB+AEwAfgBIgH4ARIB+AEDAfgB8wD2AeUA9QHWAPMBxwDyAbkA8QGrAO4BnQDrAY8A6AGBAOUBcwDhAWYA3gFZANoBTADUAUAA0AEzAMoBKADGARsAwAEQALkBBgC0Afr/rgHw/6cB5f+gAd3/mQHT/5AByv+JAcL/gQG5/3oBsf9xAar/aQGj/2ABnf9YAZb/TgGQ/0UBi/87AYb/MwGC/ykBfv8fAXr/FQF1/wsBc/8BAXD/+QBt/+8Aa//lAGn/2wBn/9AAZv/GAGT/vABj/7IAYv+oAGL/oABg/5YAYP+MAF//ggBf/3gAX/9wAF//ZgBd/10AXf9TAF3/SwBd/0IAXP86AFz/MgBc/ykAWv8iAFr/GQBa/xIAWf8LAFn/BABY//3/Vv/2/1b/7/9V/+n/U//k/1L/3v9R/9j/T//T/07/zv9M/8r/S//F/0r/wv9I/77/Rf+5/0T/tv9C/7T/QP+x/z7/rv89/63/Ov+q/zn/qP82/6f/NP+l/zH/pP8w/6P/Lf+h/yz/of8p/6D/KP+g/yX/nv8j/57/IP+e/x//nv8c/57/G/+e/xj/nv8X/57/FP+d/xL/nf8Q/53/Dv+d/wv/nf8K/53/CP+d/wb/nf8E/53/Af+d/wD/nf/9/p3//P6d//r+nf/3/p3/9v6c//P+nP/y/pz/8P6c/+7+mv/s/pr/6/6a/+j+mf/m/pn/5f6X/+T+l//i/pb/4f6W/9/+lP/e/pT/3f6T/9v+kv/a/pL/2P6Q/9j+kP/X/o//1/6N/9b+jf/W/oz/1v6L/9T+i//U/on/1P6I/9T+iP/W/ob/1v6F/9b+hf/X/oT/2P6C/9j+gf/a/oH/2/5//93+fv/f/nz/4f57/+T+ev/l/nj/6P53/+v+df/u/nT/8P5z//P+cf/2/nD/+v5u//3+bf8B/2v/Bv9q/wr/Z/8O/2b/FP9k/xj/Y/8e/2D/Iv9f/yj/Xf8t/1z/M/9Z/zr/WP9A/1b/R/9T/0z/Uv9T/1H/Wv9O/2L/TP9q/0v/cf9I/3r/R/+B/0X/if9E/5L/Qf+a/0D/pP8+/63/Pf+2/zv/v/86/8n/Of/T/zf/3f82/+f/NP/y/zP//P8x/wcAMf8SADD/HAAw/ygAL/8zAC//PgAt/0oALf9VAC3/YAAt/2wALP93ACz/ggAt/40ALf+ZAC3/pAAt/68AL/+7ADD/xQAw/9AAMf/aADP/5QA0/+8ANv/5ADf/AwE5/wsBO/8VAT3/HgFA/yYBQv8vAUX/NwFI/0ABS/9HAU7/TgFR/1UBVf9cAVj/YgFc/2kBYP9uAWT/cwFp/3gBbf99AXH/ggF3/4YBe/+JAYH/jgGF/5ABi/+TAZD/lgGW/5kBnP+aAaH/nQGo/54Brv+gAbT/oAG7/6EBwP+hAcf/oQHN/6EB1P+hAdv/oAHi/6AB6P+eAe//nQH2/5wB/f+ZAQMAlwEKAJUBEQCQARgAjgEeAIkBJQCFASwAgQEzAHsBOQB1AUAAcAFFAGoBTABjAVMAXAFZAFUBXwBMAWYARAFsADsBcQAyAXcAKAF+AB4BhAASAYkACQGNAPwAkwDwAJkA5ACeANcAowDKAKgAvACuAK8AsgCgALYAkgC8AIQAwAB0AMUAZADJAFUAzQBEANEANADWACMA2gASAN0AAQDhAPD/5QDe/+gAzf/rALv/7wCq//IAl//1AIX/+ABz//kAYP/8AE///QA9//8AKv8BARj/AQEG/wMB8/4EAeH+BAHO/gQBvP4EAar+BAGX/gMBhf4BAXL+AAFi/v8AT/79AD7++gAs/vgAG/71AAr+8AD5/e4A6P3pANf95ADG/eAAtv3aAKf91gCX/c8AiP3JAHj9wgBq/bwAWv21AEz9rQBA/aYAMf2dACX9lQAY/YwADf2EAAD9ewD1/HEA6fxnAN/8XQDV/FMAzPxKAMP8QAC7/DQAsvwqAKv8HwCk/BQAnfwIAJf8/f+S/PL/jPzn/4j82v+F/M7/gfzD/378tv98/Kv/efye/3n8k/94/Ib/ePx7/3j8bv94/GP/efxW/3v8S/98/ED/f/wz/4L8KP+D/Bz/iPwR/4r8Bv+P/Pr+kvzv/pb85P6a/Nr+nvzO/qT8xf6o/Lv+rvyx/rL8p/64/J3+vfyU/sP8i/7J/IL+zvx6/tT8cf7a/Gr+3/xi/uX8Wv7s/FP+8vxM/vf8R/7+/EH+BP07/gv9Nv4R/TD+GP0s/h79KP4l/SP+Kv0g/jH9HP44/Rn+Pv0X/kX9Ff5L/RT+Uv0R/lj9Ef5f/Q/+Zv0O/mv9Dv5y/Q7+eP0O/n/9Dv6F/Q7+jP0P/pL9D/6Z/RH+nv0S/qX9FP6r/RX+sf0X/rj9Gf69/Rv+xf0c/sr9H/7Q/SD+1/0j/t39Jv7i/Sn+6P0q/u/9Lf71/TD++v0z/gH+Nv4H/jn+Df47/hL+Pv4Y/kH+H/5E/iX+SP4q/kv+MP5O/jf+Uf49/lP+Qv5Y/kj+Wv5P/l3+Vf5g/lr+Y/5g/mf+Z/5q/m3+bf50/nD+ev50/n/+d/6G/nr+jP58/pP+f/6Z/oP+oP6G/qX+if6s/oz+tP6P/rv+kv7A/pT+x/6Z/s7+nP7W/p7+3f6h/uT+pP7r/qf+8v6q/vn+rP4B/6/+CP+y/hD/tf4Y/7b+H/+5/ij/vP4v/7/+N//C/kD/xf5I/8f+Uf/J/ln/zP5i/87+av/R/nP/0/57/9b+hf/Y/o3/2/6W/93+oP/f/qr/4v6y/+X+vP/m/sb/6f7Q/+z+2v/u/uT/8P7u//P++P/2/gEA9/4NAPr+FwD9/iIAAP8sAAP/NwAE/0EAB/9MAAr/WAAN/2MAEP9uABL/eAAV/4QAGP+PABv/nAAe/6cAIP+yACP/vgAm/8kAKf/WACz/4QAv/+wAMf/5ADb/BAE5/xEBO/8cAUD/KQFC/zQBR/9BAUr/TAFO/1kBUf9kAVX/cAFY/30BXP+IAWD/lQFk/6ABaf+rAWv/uAFw/8MBdP/PAXj/2gF+/+UBgv/xAYb//AGL/wcCj/8SApT/HgKZ/ygCnv8zAqP/PQKo/0cCrf9SArL/XAK4/2YCvP9uAsL/eALH/4ICzf+LAtP/kwLY/50C3v+mAuT/rQLp/7UC7/++AvX/xQL8/8wCAQDTAgcA2gINAOECFADoAhkA7gIhAPMCJgD6Ai0AAAMzAAQDOgAKA0EADgNHABQDTgAYA1UAHANbACEDYgAjA2kAKANwACsDdQAtA3wAMAOEADMDiwA0A5IANwOZADkDngA6A6YAPAOtADwDtAA8A7sAPQPCADwDxwA8A88APAPWADoD3QA5A+QANwPpADQD8AAzA/gAMAP/ACwDBAEpAwsBJQMSASEDGAEcAx8BGAMlARMDLAENAzIBBwM3AQIDPgH6AkQB8wJKAewCTwHkAlUB3QJbAdQCYAHMAmYBwwJsAbkCcQGvAncBpgJ7AZwCgQGSAoUBiAKLAX0CjwFxApMBZgKXAVsCnAFPAqABQwKkATcCqAErAqsBHwKuARICsgEGArUB+QG4AewBuwHeAbwB0QG/AcUBwAG4AcIBqgHFAZ0BxQGPAcYBggHHAXQBxwFnAccBWQHHAUsBxwE+AcYBMAHFASMBxQEVAcIBCQHAAfwAvwHuALwB4QC5AdQAtwHHALQBuwCvAa4ArQGhAKgBlgCkAYkAoAF+AJoBcQCWAWYAkAFbAIsBTwCFAUUAfgE6AHgBMABxASYAbAEcAGQBEgBdAQgAVgEAAE4B+P9HAe//QAHn/zcB3/8vAdj/KAHR/x8Byv8XAcX/DgG+/wYBuf/9ALT/8wCu/+sAqv/iAKX/2gCj/9AAnv/HAJz/vwCZ/7UAlv+tAJT/pACS/5oAkP+SAI//iQCN/4EAjP94AIz/bgCL/2YAi/9dAIv/VgCL/04Ai/9FAIv/PQCL/zYAi/8vAIv/JgCM/x8AjP8YAIz/EQCN/woAjf8EAI3//f+P//j/j//y/4//7P+Q/+f/kP/h/5D/2/+Q/9f/kP/T/5L/zv+S/8r/kv/G/5L/wv+S/7//kv+8/5D/uf+Q/7b/kP+0/5D/sv+P/7H/j/+u/43/rf+N/6v/jP+r/4z/qv+L/6r/i/+o/4n/qP+I/6j/hv+o/4b/qP+F/6j/hP+o/4L/qP+B/6r/f/+q/37/qv98/6v/e/+t/3j/rf93/67/df+u/3P/r/9x/7H/cP+x/23/sv9q/7T/af+0/2b/tf9k/7b/Yv+2/1//uP9c/7n/Wf+5/1b/u/9V/7v/Uv+8/0//vP9M/77/Sv++/0X/v/9C/7//QP/A/z3/wP86/8D/N//A/zT/wv8x/8L/L//C/yz/wv8p/8L/Jv/D/yP/w/8g/8P/Hv/D/xv/w/8Y/8L/Ff/C/xT/wv8R/8L/Dv/A/w3/wP8K/8D/CP+//wf/v/8E/77/A/+8/wH/vP8A/7v///65///+uP/9/rb//P61//z+tP/6/rL/+v6x//r+r//6/q7/+v6r//r+qv/8/qf//P6l//z+o//9/qH///6e/wD/nP8B/5r/A/+X/wb/lP8H/5L/Cv+P/wv/jP8O/4n/Ef+G/xX/hP8Y/4H/HP9+/x//e/8j/3j/KP91/yz/c/8x/3D/Nv9t/zv/av9A/2f/Rf9k/0z/Yv9S/1//WP9c/1//Wf9m/1b/bf9T/3T/Uf97/07/gv9L/4v/Sv+T/0f/nP9E/6T/Qv+t/0D/tf8+/7//Pf/H/zr/0f85/9r/N//k/zb/7v80//j/M/8BADH/CwAx/xUAMP8fAC//KQAv/zMAL/89AC3/RwAt/1EALf9bAC3/ZAAv/24AL/94AC//ggAw/4sAMf+VADP/nQAz/6cANv+vADf/uAA5/8AAOv/JAD3/0ABA/9gAQv/gAET/5wBI/+4AS//1AE7//ABS/wMBVf8JAVn/DgFd/xUBYv8aAWb/HwFq/yUBbv8pAXT/LwF4/zMBfv83AYT/OgGI/z4Bjf9BAZP/RQGa/0gBoP9LAaX/TAGr/08Bsv9RAbj/VAG//1UBxf9WAcz/VgHR/1gB2P9YAd//WAHn/1gB7P9YAfP/VgH6/1YBAQBVAQcAUgEOAFEBFQBOARwASwEiAEcBKQBEATAAQAE3ADoBPQA2AUQAMAFKACoBUQAjAVYAHgFdABcBYwAOAWoABwFwAP8AdQD1AHwA7ACCAOIAiADYAI0AzwCTAMMAmQC4AJ4ArQCkAKEAqACVAK4AiAC0AHsAuABuAL4AYADCAFIAxgBEAMoANgDPACgA0wAZANcACgDbAPr/3gDs/+EA3f/lAM3/6AC8/+kArf/sAJ3/7gCM//AAfP/yAGv/8wBc//MAS//1ADr/9QAq//UAGf/zAAj/8wD5/vIA6P7wANf+7wDG/uwAtv7rAKX+6ACU/uUAhf7hAHT+3QBk/tgAU/7UAET+0AA0/soAJf7GABX+vwAG/rkA9v20AOj9rQDa/aYAyv2eALz9lwCu/Y8Aof2GAJP9fwCG/XcAev1tAG39ZABh/VsAVf1SAEn9SAA+/T4ANP00ACn9KgAf/R8AF/0VAA39CwAE/QAA/Pz1//X86//t/N//5vzU/+H8yf/a/L7/1fyy/9D8p//M/Jz/x/yQ/8T8hf/C/Hr/v/xu/738Y/+8/Fj/u/xM/7v8Qf+7/Db/vPwq/7z8H/+9/BX/v/wK/8L8AP/E/PX+x/zr/sr84f7N/Nf+0fzN/tX8w/7a/Lv+3vyx/uL8qP7o/KD+7PyX/vL8j/73/Ib+/fx//gP9eP4K/XH+D/1q/hX9Y/4c/V3+Iv1W/in9Uf4v/Uz+Nv1H/j39Qv5E/T7+Sf06/lH9Nv5Y/TP+X/0w/mb9Lf5t/Sz+cv0p/nr9KP6B/Sb+iP0l/o/9Jf6W/SP+m/0j/qP9I/6q/SX+sf0l/rj9Jv69/Sb+xf0o/sz9Kf7R/Sr+2P0t/t79L/7l/TH+6/0z/vL9Nv73/Tn+//07/gT+Pv4K/kH+Ef5E/hf+R/4c/kn+Iv5M/ij+Uf4t/lP+M/5Y/jn+Wv4+/l3+RP5i/kn+Zv5P/mn+Vf5t/lr+cP5f/nT+ZP53/mr+e/5u/n/+dP6C/nr+hv5+/ov+g/6N/oj+kv6N/pT+kv6Z/pf+nP6c/qD+of6k/qX+p/6q/qv+r/6u/rT+sv64/rX+vf64/sL+vP7H/r/+zP7C/tD+xv7W/sn+2v7M/t/+zv7k/tP+6f7W/u7+2P7z/tv+9/7e/v3+4f4B/+T+B//m/gv/6f4R/+z+F//u/hz/8P4g//P+Jv/2/iz/9/4x//r+N//9/j3///5C/wH/SP8D/0//Bv9V/wf/Wv8K/2L/C/9n/w7/bv8Q/3T/Ef97/xT/gv8V/4j/F/+P/xn/lv8b/53/HP+k/x7/q/8g/7T/Iv+7/yP/wv8l/8r/Jv/R/yn/2v8q/+L/LP/p/y3/8v8v//r/MP8DADP/CwA0/xQANv8cADf/JgA5/y8AO/83AD3/QQA+/0oAQP9TAEL/XQBE/2YARf9wAEj/egBK/4QATP+NAE7/lwBP/6EAUv+rAFX/tQBW/78AWf/JAFr/0wBd/90AYP/oAGP/8gBk//wAZ/8GAWr/EAFt/xoBcP8lAXP/LwF1/zkBev9DAXz/TAF//1YBgv9gAYb/agGJ/3QBjf9+AZD/iAGU/5ABl/+aAZz/pAGg/60Bo/+3Aaf/vwGr/8kBr//RAbT/2gG4/+IBvP/sAcL/8wHG//wByv8EAtD/DQLU/xUC2P8cAt7/JQLk/ywC6P8zAu7/OgLz/0EC+P9IAv3/TwIDAFYCCABcAg4AYwIUAGkCGQBwAh8AdQIlAHsCKgCBAjIAhgI3AIwCPQCQAkIAlgJKAJoCTwCfAlYAowJcAKcCYgCrAmkArgJuALICdQC1AnsAuAKCALsCiQC+Ao8AvwKWAMACnADCAqMAwwKqAMUCrwDGArYAxgK8AMYCwwDGAsoAxQLQAMUC1wDDAt0AwgLkAMAC6QC+AvAAvAL2ALkC/QC1AgMBsgIJAa4CEAGqAhUBpgIbAaECIgGdAigBlwItAZICMwGMAjkBhQI+AX8CRAF4AkgBcQJOAWoCVAFiAlgBWwJcAVICYgFKAmYBQQJqATkCbgEwAnEBJgJ1AR4CegEUAn0BCgJ/AQACggH2AYUB7AGIAeEBiQHXAYwBzQGOAcIBjwG3AZABrQGSAaEBkgGWAZMBiwGTAX8BkwF0AZIBaQGSAV0BkAFSAZABRwGPATsBjAEwAYsBJQGIARoBhgEOAYQBAwGBAfgAfQHsAHoB4QB1AdYAcwHKAG4BwABqAbUAZAGrAGABoABbAZYAVgGMAFEBggBLAXgARQFuAD4BZAA5AVwAMgFSACwBSgAlAUEAHgE5ABcBMAAQASkACQEhAAEBGQD6ABIA8wALAOsABgDkAP//2wD5/9QA8//MAO7/xQDo/7wA5P+1AN//rQDa/6YA1/+dANP/lQDQ/40AzP+FAMn/fgDG/3cAxf9uAML/ZwDA/2AAv/9YAL7/UQC8/0oAu/9CALn/OwC5/zQAuf8vALj/KAC4/yEAuP8bALj/FQC4/w4AuP8IALn/AwC5////uf/5/7v/8/+7/+//vP/r/7z/5/+8/+L/vv/e/77/2v+//9f/v//T/8D/0P/A/83/wv/K/8L/x//C/8b/w//D/8P/wv/D/8D/xf+//8X/vv/F/77/xf+8/8X/vP/F/7z/xf+7/8X/u//F/7v/xf+8/8X/vP/D/7z/w/++/8P/vv/C/7//wv+//8D/wP/A/8L/v//D/77/xf+8/8b/u//H/7n/yf+4/8r/tv/M/7X/zf+y/87/sf/Q/67/0f+t/9P/qv/U/6f/1v+l/9f/o//Y/6D/2v+d/9v/mv/d/5f/3v+T/9//kP/h/43/4v+J/+T/hv/l/4T/5/9//+f/e//o/3j/6f90/+n/cf/r/23/6/9p/+z/Zv/s/2L/7v9d/+7/Wv/u/1b/7v9S/+7/T//u/0v/7v9H/+7/RP/s/0D/7P89/+z/Of/r/zb/6/8z/+n/L//o/yz/5/8p/+X/Jv/k/yP/4v8g/+H/Hv/f/xv/3f8Z/9v/F//Y/xX/1/8S/9T/Ef/R/xD/zv8N/83/C//K/wr/x/8K/8X/CP/A/wf/vv8H/7v/B/+4/wf/tP8G/7H/B/+u/wf/qv8H/6f/CP+j/wj/nv8K/5z/C/+X/w3/lP8O/5D/Ef+M/xL/if8V/4X/GP+B/xv/fv8e/3r/Iv91/yX/c/8p/27/Lf9q/zH/Z/82/2P/O/9g/0D/XP9F/1n/S/9W/1H/Uv9W/0//XP9M/2L/Sv9p/0X/cP9C/3f/Qf98/z7/hf87/4z/Of+T/zf/mv80/6P/M/+q/zD/sv8v/7v/Lf/D/yz/yv8q/9P/Kf/b/yj/5P8o/+z/Jv/1/yb///8l/wcAJf8QACX/GAAl/yEAJf8pACb/MgAm/zoAKP9CACn/SwAq/1MALP9bAC3/YwAv/2wAMP9zADP/ewA2/4IAN/+JADr/kgA9/5kAQf+gAET/pwBH/64AS/+0AE//uwBT/8AAWP/HAFz/zQBg/9MAZv/YAGr/3gBw/+QAdP/pAHr/7gB///IAhf/4AIv//ACQ/wABl/8EAZ3/CQGj/wsBqv8OAbH/EgG2/xUBvv8YAcX/GgHK/xwB0f8eAdj/HwHf/yEB5/8iAe7/IgH1/yIB+v8iAQEAIgEIACIBEAAhARcAHwEeABwBJQAaASwAGAEzABQBOgARAUEADQFHAAkBTgADAVUA/wBcAPkAYgDzAGkA7ABwAOUAdQDeAHwA1wCCAM8AiQDGAI8AvgCVALQAmgCrAKAAoQCmAJcAqwCMALEAgQC1AHcAuwBsAL8AXwDDAFMAxwBHAMwAOgDQAC0A1AAhANcAFADaAAYA3QD5/+AA6//hAN3/5ADO/+UAwP/nALL/5wCk/+gAlP/oAIb/6AB3/+gAaf/nAFn/5QBL/+UAO//iACz/4QAe/94ADv/bAP/+2ADv/tYA4f7RANH+zQDC/skAtP7FAKT+wACW/rsAhv61AHj+rwBp/qoAWv6jAEz+nAA+/pYAMP6NACL+hgAU/n8AB/53APn9bgDs/WYA3/1dANP9VQDG/UwAu/1CAK79OgCj/TAAl/0mAIz9HACC/RIAd/0IAG39//9j/fP/Wv3p/1H93v9I/dT/QP3J/zj9v/8x/bT/Kv2o/yP9nv8c/ZP/F/2I/xH9fv8N/XP/CP1n/wT9Xf8A/VL//fxI//r8Pf/5/DP/9vwo//X8Hv/1/BT/9fwK//X8AP/1/Pb+9vzs/vf84v75/Nj++vzQ/v38x/4A/b3+A/21/gf9rP4L/aT+D/2d/hT9lP4Y/Y3+Hv2G/iP9f/4p/Xj+L/1y/jT9a/46/Wb+Qf1g/kj9Wv5O/Vb+Vf1R/lz9TP5j/Uj+av1F/nL9Qf56/T7+gf07/on9Of6Q/Tf+mf00/qD9M/6o/TH+sf0x/rj9MP7A/TD+yf0w/tD9MP7Y/TD+4f0x/uj9Mf7w/TP+9/00/gD+N/4I/jn+D/46/hj+Pf4f/kD+Jv5C/i/+Rf42/kj+Pf5L/kX+T/5M/lL+U/5W/lr+Wf5i/l3+af5i/nD+Zv51/mr+fP5t/oP+cv6L/nf+kP57/pf+f/6d/oP+o/6I/qr+jf6v/pL+tf6W/rv+mv7A/qD+xv6k/sz+qP7R/q7+1v6y/tv+tv7h/rz+5f7A/uv+xf7v/sn+9f7O/vn+0/79/tf+Af/b/gf/3/4L/+T+EP/o/hT/7P4Y//D+HP/1/h//+f4j//3+KP8B/yz/Bv8w/wj/M/8N/zf/EP87/xT/Pv8Y/0L/G/9F/x7/Sv8i/0z/Jf9R/yj/Vf8q/1j/L/9c/zH/X/80/2P/N/9m/zr/av87/23/Pv9x/0H/df9E/3j/Rf98/0j/f/9K/4T/TP+I/07/jP9R/4//Uv+T/1P/l/9W/5z/WP+g/1n/pP9a/6j/XP+t/13/sf9f/7X/YP+7/2L/v/9j/8P/ZP/J/2b/zf9n/9P/Z//X/2n/3f9q/+L/av/o/2v/7v9t//P/bv/5/27///9w/wQAcP8KAHH/EABz/xcAc/8cAHT/IgB0/ykAdf8wAHf/NgB3/z0AeP9EAHr/SgB6/1EAe/9YAHz/XwB8/2YAfv9tAH//dACB/3sAgv+CAIL/iwCE/5IAhf+ZAIb/oACI/6cAif+vAIv/tgCM/74Ajf/GAJD/zQCS/9QAk//dAJT/5ACX/+sAmf/zAJz/+gCd/wEBoP8KAaH/EQGk/xgBp/8hAaj/KAGr/y8Brv83AbH/PgG0/0UBtv9MAbn/VAG+/1wBwP9jAcP/agHH/3EByv94Ac7/fwHR/4YB1v+OAdr/lQHd/5wB4f+hAeX/qAHp/68B7v+3AfL/vAH2/8MB+v/KAf//0AEEANcBCADdAQ0A4gESAOkBFwDvARwA9QEhAPoBJgAAAiwABgIyAAoCNgAQAjsAFQJBABoCRwAeAkwAIwJSACgCWAAsAl0ALwJjADMCaQA3Am4AOgJ0AD0CegBAAn8AQwKGAEUCjABHApIASgKXAEsCngBMAqQATgKqAE4CrwBPArYATwK8AE8CwgBPAscATgLNAE4C1ABMAtoASwLgAEoC5QBHAusARQLwAEMC9gBAAvwAPQIAAToCBgE2AgsBMwIQAS8CFQErAhoBJQIeASECIgEbAiYBFwIqARECLwELAjMBBgI2Af8BOgH5AT0B8gFAAewBQwHlAUUB3gFIAdcBSgHPAUwBxwFOAcABTwG4AVEBrwFSAagBUgGgAVQBlwFUAY8BVAGGAVQBfgFUAXUBUgFsAVIBYwFRAVsBTwFSAU4BSAFMAUABSwE2AUgBLQFFASMBRAEbAUEBEQE9AQkBOgEAATcB9gAzAe4ALwHkACwB2wAoAdMAIwHKAB4BwgAaAbgAFQGvABABqAAKAaAABgGXAAABjwD6AIgA9QB/AO8AeADpAHAA4gBpAN0AYgDXAFsA0ABTAMoATgDDAEcAvgBBALYAOgCxADQAqgAvAKMAKQCdACUAlgAfAI8AGwCJABUAggARAHwADQB1AAoAbgAGAGkAAwBiAP//XAD8/1YA+f9PAPb/SgD1/0QA8v8+APD/OQDv/zMA7v8tAOz/KADr/yIA6f8cAOn/GADo/xIA6P8OAOj/CgDo/wYA5/8BAOj//f/o//n/6P/1/+j/8v/o/+7/6f/r/+n/6P/p/+X/6//i/+v/3//s/97/7P/b/+7/2v/v/9j/7//X//D/1v/w/9T/8v/U//L/0//z/9P/8//T//X/0f/1/9H/9v/T//b/0//4/9P/+P/T//j/1P/5/9b/+f/W//n/1//5/9j/+f/a//n/2//5/93/+f/e//n/3//4/+H/+P/i//b/5P/2/+f/9f/o//P/6f/y/+z/8P/u/+//7//u//L/7P/z/+n/9f/o//j/5f/5/+T//P/h//3/3v///9v/AADY/wMA1v8EANP/BgDQ/wcAzf8IAMn/CgDG/wsAw/8NAL//DgC7/xAAuP8QALT/EQCv/xIAq/8SAKf/FACk/xQAoP8UAJz/FACX/xQAk/8UAI//FACL/xQAhv8UAIL/EgB+/xIAev8RAHT/EQBw/xAAbf8OAGn/DQBk/wsAYP8KAFz/BwBY/wYAU/8EAFH/AQBM////SP/9/0X/+v9B//j/Pv/1/zv/8v83/+//NP/s/zH/6P8v/+X/LP/i/yn/3v8o/9r/Jf/X/yP/0/8g/87/H//M/x7/x/8c/8P/G/+//xn/u/8Y/7b/GP+y/xf/rv8X/6r/F/+l/xf/of8X/53/GP+Z/xj/lP8Z/5D/G/+M/xz/iP8e/4T/H/9//yD/e/8j/3f/Jf9z/yj/bv8q/2r/Lf9m/zD/Y/80/1//N/9a/zv/WP8+/1P/Qv9R/0f/TP9L/0r/Uf9H/1X/RP9Z/0D/X/89/2P/O/9p/zn/bv82/3T/M/96/zH/f/8v/4X/Lf+M/yz/kv8q/5n/Kf+e/yj/pf8m/6v/Jv+y/yX/uf8l/8D/Jf/H/yP/zv8j/9b/Jf/d/yX/5P8l/+v/Jv/y/yb/+f8o/wAAKf8HACr/DgAs/xUAL/8cADD/IwAz/yoANP8yADf/OQA6/0AAPf9HAEH/TABE/1MASP9bAEv/YgBP/2cAU/9uAFj/dABc/3sAYP+BAGb/hgBq/4wAcP+TAHT/mQB6/54Af/+kAIX/qACL/64AkP+0AJb/uACc/7wAo//AAKj/xQCv/8kAtf/NALz/0QDC/9QAyf/XAND/2gDW/90A3f/eAOT/4QDr/+IA8v/kAPn/5QD//+UABgDlAA0A5QAUAOUAGwDlACIA5AApAOIAMADhADYA3gA9AN0ARADaAEsA1gBRANMAWADPAF8AygBkAMYAbADCAHEAvAB3ALYAfACxAIIAqgCIAKMAjQCdAJMAlQCXAI0AnQCFAKEAfgCmAHUAqgBtAK4AYwCyAFsAtQBRALkARwC8AD0AvwAzAMAAKADDAB4AxQASAMYABwDHAPz/yQDw/8oA5f/KANr/ygDN/8oAwv/KALX/yQCq/8kAnf/HAJD/xQCE/8MAd//CAGr/vwBd/7wAUf+5AET/tQA3/7IAKv+uABz/qgAQ/6YAA/+gAPb+nADp/pYA3f6QAM7+iwDC/oUAtf5+AKj+eACc/nEAkP5qAIP+YwB3/lwAav5TAF/+TABT/kQAR/47ADv+NAAw/iwAJf4jABn+GwAP/hEABP4IAPr9AADw/fb/5v3u/9395P/T/dr/yv3R/8L9x/+5/b7/sf20/6j9q/+h/aH/mv2X/5P9jf+M/YT/hv16/3/9cf97/Wf/df1d/3D9U/9r/Uv/af1B/2T9Of9h/S//X/0m/1z9HP9Z/RT/WP0L/1b9A/9W/fr+Vf3y/lX96f5W/eL+Vv3a/lj90/5Z/cr+Wv3D/l39vP5g/bX+Y/2v/mb9qP5p/aP+bf2d/nH9l/51/ZL+ev2M/n79iP6D/YL+iP1+/o39ev6T/XX+mf1y/qD9bv6l/Wv+rP1p/rL9Z/65/WT+wP1j/sb9Yv7N/WD+1P1f/tv9Xf7i/V3+6f1d/vL9Xf75/V3+AP5d/gf+X/4P/mD+F/5i/h7+Y/4l/mT+Lf5m/jT+af47/mr+Qv5t/kv+cP5S/nL+Wf51/mD+eP5n/nv+bv5//nX+gv58/ob+g/6J/ov+jf6S/pL+mf6U/p7+mf6l/p3+rP6h/rL+pf65/qr+v/6u/sb+tP7M/rj+0f68/tf+wP7d/sX+5P7J/un+zv7u/tP+8/7X/vn+2/7//uH+A//l/gj/6f4N/+7+Ev/y/hf/9v4b//z+IP8A/yX/BP8p/wj/Lf8N/zH/Ef82/xT/Ov8Y/z7/HP9B/yD/Rf8l/0r/KP9M/yz/Uf8w/1P/M/9Y/zf/Wv86/13/Pf9i/0H/ZP9E/2f/R/9q/0r/bv9M/3H/T/90/1L/d/9V/3r/WP98/1r/f/9d/4L/YP+F/2L/iP9k/4v/Zv+N/2n/kP9q/5P/a/+W/27/mf9w/5z/cf+g/3P/o/90/6X/df+o/3f/q/94/67/ev+x/3v/tf98/7j/fv+7/37/vv9//8L/gf/F/4H/yf+C/8z/gv/O/4T/0/+E/9f/hf/a/4X/3v+G/+L/hv/l/4b/6f+I/+7/iP/y/4j/9v+J//r/if///4n/AwCJ/wcAi/8LAIv/EQCL/xUAjP8ZAIz/HgCM/yMAjP8oAI3/LQCN/zIAjf83AI//OwCP/0EAj/9HAJD/SwCQ/1EAkv9WAJL/WwCT/2AAk/9mAJT/bACU/3EAlv93AJf/fACX/4EAmf+GAJr/jACc/5IAnf+XAJ7/ngCg/6QAof+qAKP/rwCk/7UApf+7AKf/wACq/8YAq//NAK7/0wCv/9gAsv/eALT/5QC2/+sAuf/wALv/9gC+//0AwP8DAcP/CQHG/xAByf8VAcz/GwHQ/yIB0/8oAdb/LQHa/zQB3f86AeH/QAHk/0cB6P9MAev/UgHv/1kB8/9fAfj/ZAH8/2oBAABwAQQAdwEIAH0BDQCCAREAiAEXAI4BGwCTAR8AlwElAJ0BKQCjAS8ApwEzAK0BOQCxAT4AtQFCALsBSAC/AU4AwwFSAMcBWADKAV0AzwFjANEBaQDWAW4A2AF0ANsBeADeAX4A4QGEAOIBiQDlAY8A5wGVAOgBmgDpAaAA6wGmAOwBqwDsAa8A7AG1AOwBuwDsAb8A7AHFAOwBygDrAc8A6wHTAOkB2ADoAd0A5wHhAOQB5QDiAekA4AHuAN4B8gDbAfYA2AH5ANQB/QDRAQABzQEDAcoBBgHGAQkBwgELAb4BDgG5AREBtQESAa8BFAGrARcBpgEYAaABGAGaARoBlQEbAY8BGwGJARwBhAEcAX0BHAF3ARwBcAEcAWoBGwFjARsBXAEaAVYBGAFPARcBSAEVAUEBFAE6ARIBMwEQASwBDgElAQsBHAEJARUBBgEOAQMBBwEAAQAB/AD5APkA8AD1AOkA8gDiAO4A2wDpANQA5QDNAOEAxgDdAL8A2AC4ANQAsQDPAKoAygCjAMUAnADAAJYAuwCPALYAiACxAIIAqwB7AKcAdQChAHAAnABqAJYAZACQAF8AiwBZAIYAUwCBAE4AewBKAHUARABwAEAAagA7AGQANwBgADMAWwAvAFUAKgBPACYASwAjAEUAIQBBAB4AOwAbADcAGAAyABUALQASACkAEQAlABAAHwANABsACwAXAAoAFAAIABAACAALAAcACAAHAAQABgABAAYA/f8GAPr/BgD4/wYA9f8GAPL/BgDw/wYA7v8GAOz/BwDp/wcA6P8HAOf/CADl/woA5P8KAOL/CwDh/wsA4f8NAN//DgDf/xAA3/8QAN//EQDf/xIA3/8SAN//FADh/xUA4f8XAOL/FwDi/xgA5P8ZAOX/GQDl/xsA5/8bAOj/HADp/xwA6/8cAO7/HgDv/x4A8P8eAPL/HgD1/x4A9v8eAPn/HgD6/x4A/P8cAP//HAAAABsAAwAbAAQAGQAHABgACAAXAAsAFwANABQAEAASABEAEQAUABAAFQANABcACwAZAAgAGwAHABwABAAeAAEAIQD//yIA/P8jAPn/IwD2/yUA8/8mAO//KADs/ygA6f8pAOX/KgDi/yoA3v8qANr/KgDX/ywA0/8sAM7/LADK/yoAxv8qAML/KgC//ykAu/8pALb/KACy/ygArv8mAKr/JQCl/yMAof8iAJ3/IQCZ/x4AlP8cAJD/GwCM/xgAiP8VAIT/FAB//xEAe/8OAHf/CwB0/wgAcP8GAGv/AwBp/wAAZP/8/2L/+f9d//X/Wv/y/1b/7v9T/+v/Uf/n/07/4v9L/9//SP/b/0X/1/9C/9P/Qf/O/z7/yv89/8b/Ov/C/zn/vv83/7n/Nv+1/zT/sf8z/63/Mf+o/zD/pP8w/6D/L/+c/y//lv8v/5L/L/+N/y//if8v/4X/L/+C/y//fv8w/3r/MP91/zH/cf8x/23/M/9q/zT/Zv82/2L/N/9f/zr/XP87/1j/Pv9V/0D/Uv9C/07/Rf9L/0f/SP9K/0X/TP9E/1H/Qf9T/z7/Vv89/1r/Ov9d/zn/Yv83/2b/NP9q/zP/bv8x/3P/Mf93/zD/e/8v/3//L/+F/y3/if8t/4//Lf+T/y3/mf8t/57/Lf+j/y//qP8v/67/MP+0/zH/uf8z/7//NP/F/zb/yv83/9D/Of/W/zv/2/89/+H/QP/o/0L/7v9F//P/SP/5/0z///9P/wQAUv8LAFb/EQBa/xcAX/8cAGL/IgBm/ygAa/8vAHD/NAB0/zoAev8+AH7/RACE/0oAiP9PAI3/UwCT/1kAmf9dAJ7/YwCk/2cAqv9sAK//cAC1/3QAvP93AML/ewDH/34Azv+CANT/hQDa/4YA4f+JAOf/jADu/40A8/+PAPr/kAAAAJIABwCSAA0AkwAUAJMAGQCTACEAkgAmAJIALACQADMAjwA5AI0APgCLAEQAiQBKAIYATwCEAFUAgQBZAHwAXwB6AGMAdQBpAHEAbQBtAHEAZwB1AGMAegBdAHwAWACBAFIAhABLAIYARQCJAD4AjAA3AI8AMACSACkAkwAiAJUAGQCWABIAlwAKAJkAAQCZAPn/mQDw/5kA6P+ZAN7/mQDW/5kAzP+XAMP/lgC5/5UAr/+TAKX/kgCc/48Akv+MAIj/iQB+/4YAc/+EAGn/gQBf/3wAU/94AEr/dQA+/3AANP9sACn/ZwAf/2IAFP9dAAr/WAD//lIA9f5MAOn+RwDf/kAA1P46AMr+MwC//i0Atf4mAKv+HwCh/hgAl/4RAI3+CgCD/gMAev76/3D+8/9m/uz/Xf7k/1X+3f9L/tT/Qv7M/zr+xf8x/rz/Kf60/yL+q/8Z/qT/Ev6c/wv+k/8E/ov//f2E//f9e//w/XP/6/1q/+X9Y//f/Vr/2/1S/9X9S//R/UL/zf07/8n9NP/G/Sz/w/0l/8D9Hv+9/Rf/u/0Q/7n9CP+4/QH/tv36/rX99f61/e7+tf3o/rX94f61/dv+tv3W/rj90P65/cz+u/3G/rz9wv6//bz+wP24/sP9tP7H/a/+yv2r/s39qP7R/aT+1f2h/tr9nv7e/Zz+4v2a/uj9l/7s/Zb+8v2T/vb9kv78/ZL+Af6Q/gf+j/4N/o/+Ev6P/hj+j/4f/o/+Jf6P/iz+kP4x/pD+N/6S/j7+k/5E/pT+S/6W/lL+l/5Y/pr+X/6c/mb+nv5r/qH+cv6j/nj+pf5//qj+hv6r/oz+r/6T/rL+mf61/qD+uP6l/rz+rP6//rL+w/65/sf+v/7K/sX+zv7M/tP+0f7W/tf+2v7d/t7+4v7i/uj+5v7u/uv+8/7v/vn+8/7//vb+A//6/gj///4O/wP/Ev8H/xj/C/8c/xD/IP8U/yb/GP8q/xv/L/8f/zP/I/83/yj/O/8q/0D/L/9E/zP/SP82/0z/Ov9P/z3/U/9B/1j/RP9a/0j/X/9L/2L/Tv9k/1H/af9V/2v/WP9u/1r/cf9d/3X/YP94/2P/e/9m/37/af+B/2r/hP9t/4b/cP+I/3H/i/90/43/df+Q/3j/k/96/5T/fP+X/37/mv9//53/gf+e/4L/of+E/6T/hf+l/4b/qP+I/6v/if+t/4v/r/+M/7L/jP+0/43/tv+P/7n/j/+7/5D/vv+Q/8D/kv/D/5L/xf+T/8f/k//K/5P/zf+U/9D/lP/R/5T/1P+U/9f/lP/a/5b/3f+W/9//lv/i/5b/5f+W/+j/lv/r/5b/7v+W//D/lv/z/5b/9v+W//n/lv/9/5b/AACX/wMAl/8GAJf/CACX/w0Al/8QAJf/EgCX/xcAl/8ZAJf/HgCX/yEAmf8lAJn/KACZ/ywAmf8vAJn/MwCa/zYAmv86AJr/PgCc/0IAnP9FAJ3/SgCd/04Anv9SAKD/VgCg/1sAof9fAKP/YwCj/2cApP9sAKX/cACn/3QAqP94AKr/fACr/4EArf+GAK//iwCx/48Asv+VALX/mQC2/54Auf+jALv/qAC+/60AwP+yAML/tgDF/7wAx//CAMr/xgDN/8wA0P/RANP/1wDW/9sA2P/hAN3/5wDf/+wA5P/yAOf/+ADr//wA7v8BAfL/BwH2/w0B+f8SAf3/FwEBABwBBgAiAQoAJgEOACwBEgAyARcANgEbADsBHwBAASUARAEpAEgBLQBOATMAUgE3AFYBOwBbAUEAXQFFAGIBSwBmAU8AaQFVAGwBWQBwAV8AcwFjAHUBaQB4AW0AewFzAH0BdwB/AXsAgQGBAIIBhQCFAYkAhgGPAIYBkwCIAZcAiQGcAIkBoACLAaQAiwGoAIsBrQCLAa8AiQG0AIkBuACJAbsAiAG+AIYBwgCFAcUAhAHHAIIBygCBAc0AfwHQAH0B0QB6AdQAeAHWAHUB1wBzAdoAcAHbAG0B3QBpAd4AZgHeAGMB4ABfAeAAWwHhAFgB4QBUAeEATwHhAEsB4QBHAeEAQwHhAD0B4AA5Ad4ANAHeAC8B3QAqAdsAJQHaACEB2AAbAdcAFQHUABEB0wALAdAABgHPAAABzAD8AMkA9gDGAPAAwwDrAMAA5QC+AOAAuwDbALYA1gC0ANAArwDKAK0AxQCoAL8ApAC5AKEAtQCdAK8AmQCqAJUApACQAKAAjACaAIgAlgCEAJAAfwCMAHsAhgB3AIIAcwB8AG4AeABqAHQAZgBwAGIAbABdAGcAWABjAFMAXwBPAFsASwBWAEcAUwBCAE8APgBMADoASAA2AEUAMwBCAC8AQAAqAD0AJgA6ACMANwAfADQAGwAzABgAMAAUAC8AEQAtAA4ALAALACoABwApAAQAKAABACYA//8mAP3/JQD6/yUA+P8lAPb/IwDz/yMA8v8jAPD/IwDu/yUA7P8lAOv/JQDp/yYA6f8mAOj/KADn/ygA5/8pAOX/KgDl/yoA5f8sAOX/LQDl/y8A5f8wAOX/MgDl/zMA5/80AOf/NgDo/zcA6f86AOn/OwDr/z0A7P8+AO7/QADv/0EA8P9CAPL/RAD1/0UA9v9HAPj/SAD6/0oA/P9LAP//TAAAAE4AAwBPAAQATwAHAFEACgBSAA0AUgAOAFIAEQBTABQAUwAXAFMAGABTABsAUwAeAFMAIQBTACIAUwAlAFMAKABSACkAUgAsAFEALwBPADAATwAzAE4ANABMADcASwA5AEoAOgBHADsARQA+AEQAQABBAEEAPgBCAD0ARAA6AEQANwBFADQARwAyAEcALwBIACwASAApAEoAJgBKACIASgAfAEoAGwBKABgASgAUAEgAEQBIAA0ASAAIAEcABgBFAAEARQD9/0QA+f9CAPX/QQDw/0AA7P8+AOj/OwDl/zoA4f85AN3/NgDY/zMA1P8yAND/LwDM/ywAx/8pAMP/JgC//yMAu/8hALb/HACy/xkArv8XAKv/EgCn/xAAo/8LAJ7/CACc/wQAl/8AAJT//P+Q//n/jf/1/4n/8P+G/+z/gv/o/3//5P98/9//ev/b/3f/1/90/9P/cf/O/27/yv9r/8b/af/C/2f/vv9k/7n/Y/+1/2D/sf9f/63/Xf+o/1r/pP9Z/6D/WP+c/1b/l/9V/5P/U/+P/1P/jP9S/4j/Uv+E/1H/gf9R/3z/T/96/0//df9P/3P/T/9w/0//a/9P/2n/Uf9m/1H/Y/9S/2D/Uv9d/1P/XP9V/1n/Vv9W/1j/Vf9Z/1P/Wv9R/1z/T/9f/07/YP9M/2P/S/9m/0v/Z/9K/2r/SP9t/0j/cP9I/3T/R/93/0f/ev9H/37/SP+B/0j/hf9I/4j/Sv+M/0r/kP9L/5T/TP+Z/07/nf9P/6H/Uf+l/1P/qv9V/6//WP+0/1n/uP9c/77/X//C/2L/x/9k/8z/Z//R/2v/1v9u/9v/c//f/3X/5f96/+n/fv/v/4L/8/+F//n/i//9/4//AQCT/wYAl/8LAJz/EACh/xQApf8YAKv/HACv/x8Atf8jALv/KAC//yoAxf8tAMr/MgDQ/zQA1P83ANr/OQDf/zsA5f8+AOv/QADw/0EA9f9CAPr/RAAAAEUABABHAAoARwAQAEcAFABHABkARwAeAEcAIgBHACgARQAsAEQAMABEADQAQQA5AEAAPQA+AEAAOwBEADkARwA3AEsANABOADAAUQAtAFMAKQBWACYAWAAiAFsAHgBcABkAXwAVAGAAEABiAAsAYwAGAGMAAABkAPz/ZAD2/2QA7/9mAOn/ZADk/2QA3f9kANf/YwDQ/2MAyf9iAMP/YAC8/18Atf9dAK7/WwCl/1kAnv9WAJf/UwCP/1EAiP9OAH//SwB4/0gAcP9EAGf/QQBg/z0AWP85AE//NABH/zAAPv8sADf/KAAv/yIAJv8eAB7/GAAV/xQADf8OAAT/CAD9/gMA9f79/+z++P/k/vL/3f7s/9T+5f/M/t//xf7a/7z+0/+1/s3/rv7G/6X+wP+e/rn/l/6y/5D+rf+J/qX/gv6g/3z+mf91/pL/cP6M/2n+hf9j/n7/Xf54/1j+cf9S/mv/TP5k/0j+Xf9C/lj/Pv5S/zr+S/82/kX/M/5A/y/+Of8s/jP/KP4t/yX+KP8i/iL/IP4c/x7+GP8c/hL/G/4N/xn+CP8Y/gP/GP7//hf++v4X/vb+F/7y/hj+7v4Y/un+Gf7m/hn+4v4b/t/+HP7b/h/+2P4g/tb+I/7T/ib+0f4p/s7+LP7N/i/+yv4x/sn+Nv7H/jn+xv49/sb+Qf7F/kX+xf5J/sP+Tv7D/lL+w/5W/sP+XP7D/mD+xf5m/sX+av7G/nD+x/50/sf+ev7J/n/+yv6F/s3+i/7O/o/+0P6U/tP+mv7U/qD+1/6l/tr+q/7d/rH+3v62/uH+vP7k/sL+5v7H/uv+zf7u/tP+8P7Y/vP+3v73/uT++v7o/v3+7v4B//P+BP/5/gj///4L/wP/EP8I/xT/Df8X/xL/G/8Y/x7/HP8i/yD/Jf8m/yn/Kv8t/y//MP80/zT/Of83/z3/O/9B/z7/Rf9C/0r/Rf9O/0r/Uf9M/1X/Uf9Z/1P/Xf9W/2D/Wf9k/13/Z/9g/2v/Y/9u/2b/cf9p/3X/a/94/27/e/9x/37/dP+B/3f/hP96/4b/e/+J/37/jP+B/4//gv+S/4X/k/+G/5b/if+Z/4v/mv+N/53/j/+g/5D/of+S/6T/k/+l/5T/p/+W/6r/l/+r/5n/rv+a/6//nP+x/53/tP+d/7X/nv+2/6D/uf+g/7v/of+8/6H/vv+j/7//o//C/6P/w/+k/8X/pP/G/6T/x/+k/8r/pf/M/6X/zf+l/87/pf/Q/6X/0f+l/9P/pf/W/6X/1/+l/9j/pf/a/6X/2/+k/93/pP/e/6T/4f+k/+L/pP/k/6T/5f+j/+f/o//p/6P/6/+j/+z/o//u/6H/8P+h//L/of/z/6H/9v+h//j/of/5/6D//P+g//3/oP8AAKD/AQCg/wQAoP8GAKD/CACg/woAoP8NAKD/EACg/xEAoP8UAKD/FwCh/xkAof8cAKH/HgCh/yEAo/8jAKP/JgCk/ykApP8tAKX/MACl/zMAp/82AKj/OQCo/z0Aqv9AAKv/RACt/0cArv9LAK//TgCx/1IAsv9WALT/WQC1/10Atv9iALn/ZgC7/2oAvv9uAL//cwDC/3cAw/97AMb/fwDJ/4QAzP+JAM7/jQDQ/5IA0/+XANb/nADa/6AA3f+mAN//qgDi/64A5/+0AOn/uADs/7wA8P/CAPP/xgD4/8oA/P/QAP//1AADANgABwDdAAsA4gAQAOcAEgDrABcA7wAbAPMAHwD2ACMA+gAoAP8ALAADATAABgE0AAoBOQANAT0AEAFBABQBRQAXAUoAGgFOABwBUgAfAVYAIgFbACMBXQAmAWIAKAFmACoBaQAsAW0ALQFxAC8BdAAwAXgAMgF7ADMBfgAzAYIANAGFADQBiAA2AYsANgGNADYBkAA2AZMANgGWADYBlwA0AZoANAGcADQBngAzAaAAMgGhADIBowAwAaQALwGmAC0BpwAsAagAKQGoACgBqgAmAaoAIwGrACIBqwAfAasAHAGrABsBqwAYAasAFQGrABIBqgAQAaoADQGoAAkBqAAGAacAAwGmAAABpgD8AKQA+QCjAPUAoQDyAJ4A7gCdAOsAnADnAJkA4gCXAN4AlQDbAJMA1wCQANMAjQDPAIwAygCJAMYAhgDDAIQAvwCBALsAfgC2AHsAsgB4AK4AdACqAHEApgBuAKEAbACdAGcAmQBkAJYAYgCSAF0AjQBbAIkAWACFAFMAgQBRAH4ATAB6AEoAdQBFAHMAQgBuAEAAbAA7AGcAOQBkADYAYAAyAF0ALwBbACwAWAAoAFMAJQBRACIATgAfAEsAHABKABkARwAXAEQAFABCABEAQAAOAD4ACwA7AAgAOgAGADkABAA3AAEANgAAADQA/f8zAPz/MgD6/zIA+P8wAPb/MAD1/y8A8/8vAPL/LwDw/y8A7/8vAO//LwDu/y8A7P8vAOz/LwDs/zAA6/8wAOv/MADr/zIA6/8zAOv/MwDr/zQA6/82AOz/NwDs/zkA7v86AO7/OwDv/z0A7/8+APD/QADy/0EA8/9CAPX/RAD2/0UA+P9HAPn/SAD6/0oA/f9LAP//TAAAAE8AAwBRAAQAUgAHAFMACABVAAsAVQANAFYAEABYABEAWQAUAFsAFwBbABgAXAAbAF0AHgBdAB8AXwAiAF8AJQBfACYAYAApAGAAKgBgAC0AYAAvAGAAMgBgADMAXwA2AF8ANwBfADoAXQA7AF0APQBcAD4AXABAAFsAQQBZAEIAWABEAFYARQBVAEcAUwBIAFIASABPAEoATgBKAEsASwBKAEsARwBMAEUATABCAEwAQABMAD0ATAA6AEwANwBLADQASwAyAEsALwBKACwASgApAEgAJgBHACIARwAfAEUAHABEABgAQgAVAEAAEQA+AA4APQAKADsABwA5AAMANwD//zQA/P8yAPj/MADz/y0A8P8qAOz/KADo/yUA5f8iAOH/HwDd/xwA2v8YANb/FQDT/xIAzv8OAMr/CwDH/wcAw/8EAL//AAC8//3/uP/5/7X/9v+x//L/rv/u/6r/6/+n/+f/pP/i/6D/3v+d/9v/mv/X/5b/0/+T/87/kP/K/43/x/+L/8P/iP+//4X/vP+C/7j/f/+0/3z/sf96/63/eP+o/3X/pf9z/6H/cf+e/27/mv9t/5f/a/+T/2n/kP9n/43/Zv+L/2T/iP9j/4T/Yv+B/2L/f/9g/3z/X/96/1//d/9d/3T/Xf9z/13/cP9d/27/Xf9r/13/av9d/2n/Xf9n/1//Zv9f/2T/YP9j/2D/Yv9i/2L/Y/9g/2T/YP9m/1//Z/9f/2n/X/9q/1//bf9f/27/X/9x/1//dP9f/3f/YP94/2L/e/9i/3//Y/+C/2T/hf9m/4j/Z/+L/2n/j/9q/5L/bf+W/27/mv9x/53/c/+h/3X/pf94/6j/e/+t/37/sf+B/7X/hP+4/4b/vP+L/8D/jf/F/5L/x/+U/8z/mf/Q/53/1P+g/9f/pP/b/6j/3v+t/+L/sf/l/7X/6f+5/+z/vv/v/8L/8v/G//X/yv/4/87/+v/T//3/1/8AANv/AQDf/wQA5P8GAOj/BwDs/wgA8P8KAPX/CwD5/w0A/f8NAAEADgAEAA4ACAAQAAsAEAAQABAAEgAQABcADgAZAA4AHAANAB8ADQAiAAsAJQAKACgACAApAAcALAAGAC0AAwAwAAEAMgD//zMA/P80APr/NgD4/zcA8/85APD/OQDu/zoA6/86AOf/OgDi/zoA3/86ANv/OgDX/zoA0/86AM7/OQDJ/zkAxf83AMD/NgC7/zQAtv8zALH/MgCr/y8Apf8tAKH/LACc/ykAlv8mAJD/IwCL/yEAhP8eAH7/GwB4/xgAc/8VAGv/EQBm/w4AX/8KAFn/BgBS/wMATP///0X/+v9A//b/Of/y/zP/7v8s/+n/Jv/k/x//3/8Z/9v/Ev/W/w3/0f8G/8z/AP/H//n+wv/z/r7/7v64/+b+sv/h/q7/2/6o/9b+o//Q/p7/yf6Z/8X+k/+//o3/uf6J/7T+hP+u/n7/qv56/6T+dP+g/m7/nP5q/5f+ZP+T/mD/j/5a/4v+Vv+G/lH/g/5M/3/+R/98/kL/eP4+/3X+Ov9y/jb/cf4w/27+Lf9r/in/av4l/2n+IP9n/hz/Zv4Z/2T+Ff9j/hL/Y/4Q/2P+C/9i/gj/Yv4G/2P+A/9j/gD/Y/7//mT+/P5m/vn+Z/73/mn+9v5q/vX+a/7y/m3+8v5w/vD+cv7v/nT+7v53/u7+ev7u/nz+7P6B/uz+g/7s/ob+7P6L/uz+jf7u/pL+7v6W/u/+mv7v/p3+8P6h/vL+pf7z/qr+9f6v/vb+tP73/rj++f68/vr+wP79/sb+//7K/gH/zv4E/9T+Bv/Y/gj/3v4L/+L+Dv/m/hH/7P4U//D+F//2/hn/+v4c/wD/H/8E/yL/CP8l/w7/KP8S/yz/F/8v/xz/Mf8g/zT/Jf85/yn/O/8v/z7/M/9B/zf/Rf87/0j/QP9L/0T/T/9I/1L/TP9V/1H/WP9T/1z/WP9f/1z/Yv9g/2T/Y/9n/2f/av9q/23/bv9x/3H/dP91/3f/eP94/3v/e/9+/37/gv+B/4X/hP+I/4b/i/+I/43/i/+Q/43/k/+P/5T/kv+X/5P/mv+W/53/l/+e/5n/of+c/6T/nf+l/57/qP+g/6r/of+r/6P/rv+k/6//pf+x/6f/tP+o/7X/qv+2/6v/uP+r/7n/rf+7/67/vv+u/7//r//A/6//wv+x/8L/sf/D/7H/xf+y/8b/sv/H/7L/yf+y/8r/tP/K/7T/zP+0/83/tP/O/7T/zv+0/9D/tP/R/7T/0f+y/9P/sv/T/7L/1P+y/9b/sv/W/7H/1/+x/9f/sf/Y/7H/2P+v/9r/r//b/6//2/+u/93/rv/d/67/3v+t/97/rf/f/63/4f+r/+H/q//i/6v/4v+q/+T/qv/l/6r/5f+o/+f/qP/o/6j/6f+n/+n/p//r/6f/7P+n/+7/p//v/6X/8P+l//L/pf/z/6X/9f+l//b/pf/4/6X/+f+l//r/pf/8/6X///+l/wAAp/8BAKf/BACn/wYAp/8IAKj/CgCo/w0Aqv8QAKr/EQCr/xQAq/8XAK3/GQCu/xwArv8fAK//IgCx/yUAsv8oALT/LAC1/y8Atv8yALj/NgC5/zkAvP89AL7/QAC//0QAwv9HAMP/SwDG/08Ax/9SAMr/VgDN/1sAzv9fANH/YwDU/2YA1/9qANr/bgDd/3MA3/93AOL/ewDl/38A6P+EAOv/hgDv/4sA8v+PAPX/kwD5/5cA/P+aAP//ngADAKMABgCmAAoAqgANAK4AEACxABQAtQAXALgAGwC8AB4AvwAiAMIAJQDFACgAyQAsAMwALwDPADIA0QA2ANQAOQDXADsA2ABAANsAQgDeAEUA4ABIAOIASwDkAE4A5wBRAOgAUwDpAFYA6wBZAOwAXADuAF0A7wBgAPAAYwDyAGQA8gBnAPMAaQDzAGoA9QBtAPUAbgD2AHAA9gBxAPYAcwD2AHQA9gB1APYAdwD2AHgA9QB4APUAegD1AHoA8wB7APMAewDyAHwA8gB8APAAfADvAHwA7gB8AOwAfADrAHwA6QB8AOgAewDnAHsA5QB7AOQAegDhAHoA4AB4AN4AeADbAHcA2gB1ANcAdADUAHMA0wBzANAAcQDNAG4AygBtAMkAbADGAGoAwwBpAMAAZwC+AGQAuwBjALgAYgC1AF8AsgBdAK8AWwCtAFkAqgBWAKcAVQCjAFIAoABPAJ0ATgCaAEsAlwBIAJUARwCSAEQAjQBBAIsAQACIAD0AhQA6AIIAOQB/ADYAfAAzAHoAMAB3AC8AdAAsAHEAKQBuACgAbAAlAGkAIwBmACEAZAAfAGIAHABfABsAXQAYAFsAFwBZABQAVgASAFUAEQBSAA4AUQANAE8ACwBOAAoATAAIAEoABwBKAAYASAAEAEcAAwBFAAEARAAAAEQAAABCAP//QgD9/0EA/f9BAPz/QQD8/0AA/P9AAPr/QAD6/0AA+v9AAPr/QAD6/0EA+v9BAPr/QQD6/0EA+v9CAPz/QgD8/0QA/P9EAP3/RQD9/0UA//9HAAAASAAAAEgAAQBKAAMASwAEAEwABgBMAAcATgAIAE8ACgBRAAsAUQANAFIADgBTABAAVQARAFYAFABWABUAWAAXAFkAGABZABsAWwAcAFwAHgBcAB8AXQAiAF0AIwBfACUAXwAoAGAAKQBgACoAYAAtAGIALwBiADAAYgAyAGIANABiADYAYgA3AGIAOQBiADoAYgA9AGAAPgBgAEAAYABBAF8AQgBfAEQAXQBFAF0ARwBcAEcAWwBIAFkASgBYAEsAWABLAFYATABVAEwAUgBOAFEATgBPAE4ATgBPAEsATwBKAE8ASABPAEUATwBEAE8AQQBPAD4ATwA9AE8AOgBPADcATgA0AE4AMwBOADAATAAtAEwAKgBLACgASgAlAEoAIgBIAB8ARwAcAEUAGABEABUAQgASAEEAEABAAA0APgAIAD0ABgA7AAMAOQAAADcA/P82APn/MwD2/zIA8v8vAO//LQDs/yoA6P8oAOX/JgDh/yMA3v8hANv/HwDX/xwA1P8ZANH/FwDN/xQAyv8SAMf/EADD/w0AwP8KAL7/BwC5/wQAtv8BALT///+x//3/rf/6/6r/+P+n//X/pP/y/6H/7/+e/+z/nP/p/5n/5/+W/+X/k//i/5L/3/+P/93/jP/b/4n/2P+I/9b/hf/U/4T/0f+C/87/f//N/37/yv98/8n/e//H/3r/xf94/8P/d//C/3X/v/90/77/c/+8/3P/u/9x/7n/cf+4/3H/tv9x/7b/cP+1/3D/tP9w/7L/cf+y/3H/sf9x/7H/c/+x/3P/r/90/6//df+v/3X/r/93/6//eP+v/3r/r/98/7H/fv+x/3//sf+C/7L/hP+y/4b/tP+J/7X/i/+1/43/tv+Q/7j/k/+5/5b/u/+Z/7z/nP+//57/wP+h/8L/pf/F/6j/xv+r/8n/rv/K/7L/zf+1/9D/uP/R/7z/1P+//9f/wv/a/8X/3f/J/9//zP/i/87/5f/R/+j/1P/r/9j/7v/b//D/3v/z/+H/9v/i//n/5f/8/+j////r/wEA7P8EAO//BwDw/woA8/8LAPX/DgD2/xEA+f8UAPr/FwD8/xgA/f8bAP3/HgD//x8AAAAiAAAAIwABACYAAQAoAAEAKQABACoAAQAtAAEALwABADAAAQAyAAAAMgAAADMA//80AP//NAD9/zYA/P82APr/NwD5/zcA+P83APb/NwDz/zcA8v83AO//NwDu/zcA6/82AOj/NgDl/zYA4v80AN//MwDd/zMA2v8yANf/MADT/y8A0P8tAMz/KgDJ/ykAxf8oAML/JQC+/yMAuf8hALX/HwCx/xwArf8ZAKj/GACk/xUAoP8SAJz/EACW/w0Akv8IAI3/BgCI/wMAhP8AAH///P96//n/df/1/3D/8v9r/+7/Zv/r/2L/5/9c/+T/Vv/f/1L/2/9M/9f/SP/U/0L/0P8+/8z/Of/H/zT/xf8v/8D/Kv+8/yb/uP8g/7T/HP+v/xj/rf8S/6j/Dv+k/wr/oP8G/5z/Af+Z//3+lP/5/pD/9f6M//D+if/s/oX/6f6C/+X+fv/i/nv/3v53/9v+dP/Y/nD/1v5t/9P+av/Q/mb/zf5j/8r+YP/H/l3/xv5a/8P+WP/C/lX/wP5S/7/+Uf+9/k7/vP5L/7v+Sv+5/kf/uf5F/7j+RP+4/kL/uP5A/7j+Pv+4/j3/uP49/7n+O/+5/jr/u/46/7v+Of+8/jn/vf43/7/+N//A/jf/w/43/8X+N//G/jf/yf43/8z+Of/N/jn/0P46/9P+Ov/W/jv/2P49/9v+Pf/e/j7/4v5A/+X+Qf/o/kT/7P5F/+/+R//z/kj/9/5L//r+TP///k//A/9R/wb/U/8K/1X/Dv9Y/xL/Wv8X/13/G/9g/x7/Yv8i/2T/Jv9n/yr/av8v/23/M/9w/zf/c/87/3X/QP94/0T/e/9I/37/TP+B/0//hP9T/4j/WP+L/1z/jf9g/5D/ZP+T/2f/lv9r/5n/cP+c/3P/nv93/6H/e/+k/37/p/+C/6r/hf+t/4n/rv+M/7H/j/+0/5P/tv+W/7n/mf+7/5z/vv+g/8D/o//C/6X/xf+o/8b/q//J/67/yv+x/83/sv/O/7X/0P+4/9P/u//U/7z/1v+//9f/wv/Y/8P/2v/G/9v/x//d/8r/3v/M/9//zf/f/9D/4f/R/+L/0//k/9T/5P/W/+X/1//l/9j/5//a/+f/2//n/93/6P/e/+j/3//o/+H/6P/i/+n/4v/p/+T/6f/l/+n/5f/p/+f/6f/n/+n/6P/p/+j/6P/p/+j/6f/o/+v/6P/r/+f/6//n/+z/5//s/+X/7P/l/+z/5f/u/+T/7v/k/+7/4v/u/+L/7v/h/+//4f/v/9//7//f/+//3v/v/97/7//d/+//3f/v/9v/7//a/+//2v/w/9j/8P/Y//D/1//w/9f/8P/W//D/1v/w/9T/8P/T//L/0//y/9P/8v/R//L/0f/y/9D/8//Q//P/zv/z/87/9f/O//X/zf/2/83/9v/N//j/zf/4/83/+f/M//n/zP/6/8z//P/M//z/zP/9/8z////M/wAAzP8BAM3/AwDN/wQAzf8GAM3/BwDO/wgAzv8LAND/DQDQ/w4A0f8RANH/EgDT/xUA1P8XANT/GQDW/xwA1/8eANj/IQDa/yMA2/8mAN3/KQDe/ywA3/8vAOL/MgDk/zQA5f83AOf/OgDp/z0A6/9AAO7/QgDv/0UA8v9KAPX/TAD2/08A+f9SAPz/VgD9/1kAAABcAAMAXwAGAGIACABmAAoAaQANAGwAEABuABIAcQAVAHQAGAB4ABsAewAeAH4AIQCBACMAhAAlAIYAKACJACoAjAAtAI8AMACQADMAkwA2AJYAOQCZADoAmgA9AJ0AQACgAEIAoQBEAKQARwCmAEoAqABLAKoATgCrAE8ArgBSAK8AUwCxAFYAsgBYALQAWwC1AFwAtgBdALgAXwC5AGIAuwBjALwAZAC8AGYAvgBnAL8AaQC/AGoAwABqAMAAbADCAG0AwgBuAMIAbgDDAHAAwwBwAMMAcQDDAHEAwwBxAMMAcwDDAHMAwwBzAMMAcwDDAHMAwgB0AMIAdADCAHMAwABzAMAAcwC/AHMAvwBzAL4AcQC+AHEAvABxALsAcAC7AHAAuQBuALgAbgC2AG0AtQBtALQAbACyAGoAsQBqAK8AaQCuAGcArQBmAKsAZACqAGMAqABjAKcAYgCkAGAAowBfAKEAXQCgAFwAngBbAJwAWQCaAFgAmQBVAJYAUwCVAFIAkwBRAJAATwCPAE4AjQBMAIsASwCJAEoAiABIAIUARwCEAEQAggBCAH8AQQB+AEAAfAA+AHsAPQB6ADsAdwA6AHUAOQB0ADcAcwA2AHEANABwADMAbgAzAG0AMgBsADAAagAvAGkALQBnAC0AZgAsAGYAKgBkACoAYwApAGMAKQBiACgAYgAoAGAAJgBgACYAXwAmAF8AJQBfACUAXwAlAF0AJQBdACUAXQAlAF0AJQBdACUAXQAlAF8AJQBfACUAXwAlAF8AJgBgACYAYAAoAGAAKABiACgAYgApAGMAKgBjACoAZAAsAGQALQBmAC0AZwAvAGcAMABpADIAagAzAGoAMwBsADQAbQA2AG0ANwBuADkAcAA6AHAAOwBxAD0AcwA+AHMAQAB0AEEAdABEAHUARQB3AEcAdwBIAHgASgB4AEsAegBMAHoATgB6AE8AewBRAHsAUgB7AFMAfABVAHwAVgB8AFgAfABZAHwAWwB8AFsAfABcAHwAXQB8AF8AfABfAHwAYAB8AGIAewBiAHsAYwB7AGMAegBkAHoAZAB4AGQAeABmAHcAZgB1AGYAdABmAHQAZgBzAGYAcQBmAHAAZgBuAGYAbQBmAGwAZgBqAGQAaQBkAGYAZABkAGMAYwBjAGAAYgBfAGAAXQBgAFsAXwBZAF0AVgBcAFUAWwBSAFsATwBZAE4AVgBLAFUASABTAEUAUgBCAFEAQQBPAD4ATAA7AEsAOQBIADYARwAzAEQAMABCAC0AQAAqAD4AKAA7ACMAOQAhADcAHgA0ABsAMgAYAC8AFQAtABEAKgAOACgACwAlAAgAIgAEAB8AAQAcAP//GwD8/xgA+P8VAPX/EgDy/xAA7/8NAOz/CgDo/wcA5f8EAOL/AQDf////3f/8/9j/+f/W//b/0//z/9D/8v/N/+//yv/s/8f/6f/F/+f/wv/k/7//4v++/9//u//d/7j/2/+1/9j/tP/X/7H/1P+u/9P/rf/Q/6r/zv+o/8z/p//K/6T/yf+j/8f/of/F/6D/w/+e/8L/nf/A/5z/v/+a/77/mf++/5n/vP+X/7v/l/+5/5b/uf+W/7j/lP+4/5T/tv+U/7b/lP+2/5T/tv+U/7b/lP+2/5T/tv+W/7b/lv+2/5f/tv+X/7b/mf+4/5n/uP+a/7n/nP+5/53/u/+e/7v/oP+8/6H/vv+j/7//pP/A/6X/wv+n/8P/qv/F/6v/xv+t/8f/r//K/7H/zP+y/83/tf/Q/7b/0f+4/9T/u//W/7z/2P+//9r/wP/d/8P/3v/F/+H/xv/k/8n/5f/K/+j/zP/r/87/7P/Q/+//0f/w/9P/8//U//b/1//4/9j/+v/a//3/2////93/AQDd/wMA3v8GAN//BwDh/woA4f8LAOL/DQDk/xAA5P8RAOT/EgDl/xQA5f8VAOX/GADl/xkA5/8bAOf/GwDn/xwA5f8eAOX/HwDl/yEA5f8hAOT/IgDk/yIA4v8jAOL/IwDh/yMA3/8lAN//JQDe/yUA3f8lANv/JQDa/yUA2P8lANf/JQDU/yMA0/8jANH/IwDO/yIAzf8hAMr/IQDJ/x8Axv8eAMX/HgDC/xwAv/8bALz/GQC5/xgAtv8XALT/FACx/xIArv8RAKv/DgCo/w0Apf8LAKP/CACe/wcAnP8EAJn/AQCU/wAAkv/9/4//+v+L//j/iP/1/4T/8v+B/+//fP/u/3r/6f91/+f/c//k/27/4f9r/97/Z//b/2T/2P9g/9b/Xf/T/1n/zv9W/8z/Uv/J/0//xv9L/8P/SP+//0T/vP9B/7n/Pf+2/zr/sv83/6//M/+t/zD/qv8t/6f/Kv+k/yj/oP8l/53/Iv+a/x//l/8c/5T/Gf+S/xf/j/8U/4z/Ev+J/xD/hv8N/4T/C/+C/wj/f/8H/3z/Bv97/wT/eP8B/3X/AP90///+cf///nD//f5u//z+a//6/mr/+v5p//n+Z//5/mb/+f5k//f+Y//3/mL/9/5g//f+X//5/l//+f5d//n+XP/6/lz/+v5c//z+Wv/9/lr//f5a///+Wv8A/1r/Af9a/wT/Wv8G/1r/B/9a/wj/XP8L/1z/Df9d/xD/Xf8S/1//FP9g/xf/YP8Z/2L/HP9j/x//ZP8i/2b/Jf9n/yj/af8q/2r/Lf9r/zD/bf8z/3D/Nv9x/zr/c/89/3X/QP93/0T/eP9H/3v/Sv98/07/f/9R/4L/Vf+E/1j/hv9a/4j/X/+L/2L/jf9m/4//af+S/2v/lP9w/5b/c/+Z/3f/nP96/57/fP+g/4H/o/+E/6X/hv+n/4n/qv+N/63/kP+u/5P/sf+W/7T/mf+1/53/uP+g/7n/o/+8/6X/v/+o/8D/q//D/67/xf+v/8b/sv/J/7X/yv+4/83/u//O/7z/0P+//9P/wv/U/8P/1v/G/9f/x//Y/8r/2v/M/9v/zv/d/9D/3v/R/9//0//h/9b/4v/X/+T/2P/l/9r/5f/b/+f/3f/o/97/6P/f/+n/4f/r/+L/6//i/+z/5P/s/+X/7P/l/+7/5//u/+j/7v/o/+//6f/v/+n/7//p/+//6//v/+v/7//r//D/7P/w/+z/8P/s/+//7P/v/+z/7//s/+//7P/v/+z/7//s/+//7P/u/+z/7v/s/+7/7P/u/+z/7P/s/+z/7P/s/+v/6//r/+v/6//p/+v/6f/p/+n/6f/o/+n/6P/p/+f/6P/n/+j/5f/o/+X/5//k/+f/5P/n/+L/5f/i/+X/4v/l/+H/5f/h/+T/3//k/9//5P/e/+T/3v/k/97/4v/d/+L/3f/i/9v/4v/b/+L/2//i/9r/4v/a/+L/2v/i/9r/4v/Y/+L/2P/i/9j/4v/Y/+T/2P/k/9j/5P/Y/+X/2P/l/9j/5//Y/+f/2P/o/9j/6P/Y/+n/2P/r/9j/6//a/+z/2v/u/9r/7//b//D/2//y/9v/8//d//X/3f/2/97/+P/f//n/3//6/+H//f/i////4v8AAOT/AwDl/wQA5/8GAOj/CADp/woA6/8NAOz/DgDs/xEA7/8SAPD/FQDy/xcA8/8ZAPX/HAD2/x4A+P8hAPn/IgD6/yUA/f8oAP//KQAAACwAAQAtAAMAMAAGADIABwA0AAgANwAKADkACwA7AA4APQAQAEAAEQBBABIARAAUAEUAFQBIABgASgAZAEsAGwBOABwATwAeAFIAHwBTACEAVQAiAFYAIwBZACUAWwAmAFwAKABdACkAXwAqAF8ALABiAC0AYwAvAGUAMABmADAAZgAyAGgAMwBpADQAawA0AGwANgBtADYAbwA3AG8AOQBwADkAcgA6AHIAOgBzADoAcwA7AHQAOwB2ADsAdgA9AHYAPQB3AD0AdwA9AHkAPgB5AD4AeQA+AHkAPgB6AD4AegA+AHoAPgB6AD4AegA+AHoAPgB6AD4AegA9AHoAPQB6AD0AegA9AHoAPQB6ADsAegA7AHoAOwB5ADoAeQA6AHkAOgB3ADkAdwA5AHcANwB2ADcAdgA2AHYANgB0ADQAdAA0AHMAMwBzADMAcgAyAHIAMgBwADAAcAAwAG8ALwBtAC8AbQAtAGwALABsACwAawAqAGkAKgBpACkAaAApAGgAKABmACgAZQAmAGUAJQBjACUAYgAjAGIAIwBhACIAYQAiAF8AIgBfACEAXgAhAFwAHwBcAB8AWwAfAFsAHgBaAB4AWgAeAFoAHABYABwAWAAcAFcAHABXABwAVwAbAFUAGwBVABsAVQAbAFUAGwBVABsAVQAbAFQAGwBUABsAVAAbAFQAHABUABwAVQAcAFUAHABVAB4AVQAeAFUAHgBXAB8AVwAfAFcAIQBYACEAWAAiAFgAIgBaACMAWgAjAFsAJQBbACYAXAAnAFwAJwBeACgAXwApAF8AKwBhACwAYgAuAGIALgBjAC8AYwAxAGUAMgBmADMAaAA1AGgANgBpADgAagA5AGoAOgBrADwAbAA9AGwAPwBuAEAAbgBBAG8AQwBxAEQAcQBGAHIARwByAEkAcwBKAHMASwB1AE0AdQBOAHUAUAB2AFEAdgBSAHYAUgB4AFQAeABVAHgAVwB4AFgAeABYAHgAWgB4AFoAeABbAHgAXAB4AFwAeABdAHgAXQB4AF0AdgBeAHYAXgB2AGAAdQBgAHUAYQBzAGEAcwBiAHIAZAByAGUAcQBlAG8AZwBvAGgAbgBrAGwAbABrAG4AagBxAGoAcgBoAHUAZwB4AGUAegBiAH0AYQCAAGAAhABeAIcAXQCKAFoAjwBZAJMAVwCZAFQAnQBTAKMAUQCoAFAArgBOALMASwC7AEkAwQBHAMgARADPAEEA1gBAAN4APQDlADoA7QA4APcANgD/ADMACQExABMBLgAcASsAJgEoADEBJQA7ASIARgEgAFEBHQBdARoAaQEZAHUBFQCBARIAjgEQAJsBDQCoAQoAtgEHAMMBBADRAQEA3wH//+4B/P/8Afn/DAL2/xoC8/8oAvD/OQLu/0kC6/9YAun/aALm/3gC5f+IAuL/mQLf/6kC3P+6Atn/ygLX/9wC1f/tAtL//QLP/xADzf8gA8v/MgPI/0IDx/9UA8T/ZQPD/3cDwP+JA7//mQO+/6wDu/+7A7r/zgO4/94Dt//vA7b/AQS0/xEEs/8iBLH/MgSw/0MEr/9TBK//ZASt/3MErP+EBKz/kgSs/6IEqv+xBKr/wASq/88Eqv/dBKr/6wSs//gErP8GBa3/FAWt/yAFr/8tBbD/OAWx/0UFs/9QBbb/XAW3/2YFuv9xBb3/egW+/4QFwf+OBcT/lgXH/54Fyv+mBc7/rQXS/7QF1f+7Bdn/wAXe/8UF4//JBej/zwXt/9IF8P/WBfb/2AX8/9kFAQDbBQcA3AUNANwFEwDcBRgA2wUgANkFJQDYBSwA1QUzANEFOQDOBUAAyAVIAMQFUAC9BVcAtwVdALAFZgCoBW4AnwV1AJcFfgCNBYUAgwWOAHcFlgBsBZ8AXwWmAFIFrwBHBbcAOQXAACoFxwAcBdEACwXaAPgE4gDkBOsAzwTzALgE/AChBAYBhgQNAWsEFgFQBCABMAQoAREEMAHxAzoBzwNCAasDSgGHA1IBYQNcAToDZAESA2wB6QJ0Ab4CfQGUAoUBaAKNAToClQEMAp4B3QGlAawBrAF9AbMBSwG8ARoBwwHoAMkBtADSAYEA2QFNAOABGADmAeX/6wGv//IBef/4AUT//gEO/wQC2f4KAqT+DwJs/hUCN/4aAgL+HgLM/SMClv0oAmH9LAIs/TAC9/wzAsL8NgKO/DoCW/w9Ain8QAL2+0MCw/tGApL7RgJj+0kCMvtKAgP7TALU+k0Cp/pPAnn6TwJO+lACI/pQAvn5UALQ+U8CqflPAoL5TQJc+U0CN/lMAhX5SgLx+EgC0fhGArL4QwKU+EECdfg+Alr4OQI/+DcCJvgyAg/4LgL49yoC5PcmAtD3IgK99x0CrfcXAp/3EQKR9wwChfcGAnr3AQJx9/oBaPfzAWT37AFe9+UBW/ffAVr31wFa99ABXPfHAV/3vwFl97cBavevAXL3pgF8950Bh/eTAZT3iAGh934BsPdyAcH3ZgHT91gB5/dMAfz3PQET+C8BK/ggAUX4EAFf+AABfPjvAJr43wC4+M0A2fi7APr4qAAc+ZUAQvmBAGb5bwCM+VoAs/lFANz5MQAF+h0AMfoIAFz68v+J+tz/t/rH/+X6sf8U+5r/RfuE/3b7bf+n+1f/2vtA/w78KP9C/BH/d/z8/qz85f7h/M7+GP22/lD9n/6G/Yj+vv1y/vb9W/4w/kX+af4u/qH+Gf7b/gP+FP/s/U7/1/2J/8H9wf+t/fz/mf03AIT9cABw/aoAW/3jAEj9HgE1/VcBI/2QARH9yQH9/AEC7fw5Atz8cALL/KcCu/zcAqv8EQOc/EQDjfx0A4D8pANy/NEDZPz8A1n8JgRM/E8EQvx1BDb8mQQs/LsEIvzcBBr8+wQS/BgFCvwzBQT8TQX9+2UF9/t7BfL7jwXt+6AF6vuyBeb7wAXj+88F4vvZBeH75AXh++wF4fvzBeH79wXi+/oF5fv9Bej7/QXr+/wF7/v5BfX79QX5++8F//vmBQb83gUP/NUFFvzIBR/8vQUo/K4FMvygBT38jQVI/HwFVPxrBWD8VQVu/EAFevwqBYn8EwWY/PsEp/ziBLb8yATH/K0E2PySBOn8dQT8/FgEDf07BCD9HAQz/fwDSP3eA1v9vQNw/ZwDhf18A5r9WQOw/TgDxf0WA9398wL0/dECC/6tAiL+igI6/mcCUf5DAmr+IQKC/v0BnP7aAbT+tgHO/pQB6P5wAQL/TgEb/ysBNf8JAU//5wBq/8YAhP+kAJ7/gwC4/2IA0/9CAO3/IwAIAAQAIwDl/z4AyP9YAKv/cwCN/44Acv+nAFf/wwA8/90AIv/3AAr/EQHy/isB2v5DAcT+XQGu/nQBmf6LAYb+owFz/rgBYP7OAU/+4gE//vYBL/4IAiL+GgIU/isCCP49Av79SwLz/VoC6/1nAuP9dQLa/YEC1v2MAtD9lwLM/aECyf2pAsj9swLH/bkCyP3AAsr9xgLL/cwCz/3QAtP91QLY/dYC4P3ZAuf92wLv/dwC+f3cAgT+3AIP/tsCG/7ZAij+1gI2/tQCRv7PAlX+ywJm/sYCeP7BAov+uwKe/rQCsv6tAsb+pgLc/p0C8/6UAgn/igIg/4ECOf92AlP/bQJs/2AChf9WAqH/SQK7/z4C2P8xAvT/JAIQABcCLQAIAkoA+wFoAO4BhgDfAaUA0QHDAMMB4AC0Af4ApQEbAZUBOAGGAVIBdwFsAWcBhgFXAZ0BSAG1ATgBygEpAeABGQH2AQkBCgL6AB4C6gAxAtsAQgLLAFQCvABkAq0AcgKeAIECjgCOAn8AmwJyAKUCZACvAlQAuAJHAL8COgDGAi0AzAIfANECEwDTAgYA1gL5/9YC7f/WAuP/1QLW/9MCzP/PAsH/ywK4/8UCrf+/AqP/twKb/64Ckv+kAor/mgKC/40Ce/+AAnP/cwJs/2MCZ/9TAmL/QwJc/zACV/8fAlT/CwJP//YBTP/hAUj/ywFH/7QBRP+dAUT/hAFC/2sBQv9RAUL/NwFC/xoBRP8AAUX/4gBF/8YASP+pAEv/igBO/2sAUv9NAFb/LABa/wwAX//s/2X/zP9r/6r/cf+J/3b/aP9+/0b/hf8k/43/Af+V/9/+n/+9/qb/mv6w/3f+uv9U/sP/Mv7P/w/+2f/s/eT/yf3w/6b9+v+F/QcAYv0TAEH9IAAe/SwA/fw6ANv8RwC7/FQAmvxhAHr8cABc/H4APPyNAB38mgD++6gA4Pu1AMP7xACm+9IAi/veAG776gBU+/UAOfsCAR/7DAEG+xcB7voiAdf6KwHA+jUBq/o/AZX6SAGB+lIBbvpZAVr6YgFI+mkBN/pwASf6dwEY+n4BCvqEAfv5iQHv+Y4B5PmSAdn5lQHQ+ZkBx/mcAb/5nwG4+aABs/mhAa75ogGq+aIBqPmhAaX5oQGl+Z8BpfmeAab5nAGo+ZkBqvmVAa/5kQG0+Y0Bu/mJAcH5hAHK+X0B1Pl4Ad35cQHo+WgB9PlhAQH6WAEO+lEBHvpHAS76PgE++jUBT/oqAWL6IAF1+hUBifoJAZ36/gCz+vIAyvrkAOD62QD6+ssAEvu+ACv7sABG+6MAYfuUAH37hQCa+3YAtvtmANX7VwD0+0cAEvw3ADL8JwBS/BcAcvwIAJP89/+2/Of/1/zW//n8xv8d/bT/QP2j/2T9kv+J/YD/rf1v/9L9Xv/3/U3/Hf48/0P+LP9p/hr/j/4J/7b+9/7c/uf+BP/W/ir/xP5R/7T+ef+j/p//k/7H/4P+7f9y/hYAY/48AFP+YwBE/ooANP6yACb+2QAW/v8AB/4lAfj9TAHr/XIB3f2ZAdD9vQHC/eIBtf0IAqj9LAKb/VICkP11AoT9mQJ4/b0Cbv3fAmP9AgNY/SQDT/1GA0f9aAM9/YgDNP2oAyz9yAMk/egDHv0GBBf9JAQR/UEECf1eBAX9ewT//JcE+fyzBPb8zQTy/OYE7/wABe38GQXq/DAF6fxIBej8XgXm/HUF5vyJBeb8nwXm/LIF6PzFBen81wXs/OgF7/z6BfL8Cgb0/BkG+fwnBv38NgYD/UMGCf1QBg39WgYU/WYGG/1vBiH9eQYq/YIGMf2JBjr9kQZE/ZgGTf2dBlj9ogZh/aUGbf2oBnf9qwaE/a4GkP2uBpz9rgap/a4Gtv2tBsP9qwbS/akG3/2mBu/9ogb9/Z4GDP6ZBhz+kwYs/owGPf6EBk3+fAZe/nQGb/5rBoD+YgaS/lcGo/5MBrX+QAbI/jUG2/4oBuz+Gwb//gwGEv//BSX/7wU4/+AFS//QBV7/vwVy/68Fhf+fBZr/jAWr/3kFwP9mBdP/VQXn/0AF+v8sBQ8AGQUiAAMFNgDvBEoA2QRdAMMEcACsBIMAlgSYAIAEqQBpBLwAUQTQADoE4gAhBPUACgQHAfEDGgHaAyoBwAM9AacDTgGOA18BdQNwAVsDgQFCA5IBKAOiAQ4DsgHzAsIB2wLRAcAC4QGnAu8BjgL+AXYCDAJeAhoCRAIoAisCNQISAkIC+gFOAt8BWgLFAWYCqwFxAo8BfAJzAYcCVgGQAjkBmwIcAaQC/ACtAt4AtgK+AL4CngDGAnwAzgJcANQCOwDbAhkA4QL3/+cC1P/rArH/8QKP//YCbP/6Akj//gIl/wADAP8DA93+BgO6/ggDlf4JA3L+CgNO/gwDKf4MAwb+DAPj/QwDwP0KA5z9CQN5/QcDVf0FAzP9AgMR/QAD8Pz9As78+QKt/PUCjPzxAmz87AJK/OYCK/zhAg383ALu+9UC0PvPArP7yAKW+8ECevu5Al77sQJE+6oCKvuiAhL7mQL5+pAC4PqGAsr6fQKz+nQCnvpqAoj6XgJ1+lQCYvpKAk/6PwI/+jQCLfopAiD6HQIQ+hECA/oFAvb5+AHq+ewB3/nfAdX50wHO+cYBxvm5Ab/5rAG5+aABtPmTAbD5hgGu+XcBq/lqAav5XQGr+U4BrflBAa75MgGz+SUBt/kYAbv5CQHD+fwAyvntANP53wDb+dIA5vnFAPH5twD9+aoAC/qdABj6kAAo+oIAN/p1AEn6agBb+lwAbfpOAIH6QQCW+jUAq/omAMH6FwDY+gkA8fr6/wr77f8j+93/PfvO/1j7v/91+6//kfuf/677kP/M+4D/6vtw/wn8Yf8q/FD/SfxB/2v8Mf+L/CD/r/wR/9H8//71/PD+GP3g/jz9z/5g/cD+hf2w/qv9oP7R/ZD+9v2A/hz+cf5D/mH+av5T/pD+Q/65/jX+3/4m/gb/F/4u/wn+Vv/7/X7/7v2m/9/9zf/S/fb/xf0eALn9RgCs/W0AoP2WAJP9vACH/eUAff0LAXH9MwFn/VkBXP2BAVL9pwFJ/c0BQP3zATf9GAIu/T4CJv1iAh/9hQIX/agCEP3LAgr97QIE/Q4D/vwtA/n8SwP0/GkD8fyGA+v8oQPo/L0D5fzUA+L87APh/AIE3/wXBN38KgTd/D0E3PxNBNz8XATd/GkE3fx2BOD8gQTi/IkE5PyRBOf8mATp/J4E7fyhBPL8pAT2/KYE/PymBAH9pAQG/aEEDf2dBBP9mAQb/ZMEI/2LBCv9gwQy/XoEPP1wBEX9ZARO/VcEWP1KBGP9OwRt/SwEd/0bBIP9CgSP/fcDmv3mA6j90gO1/b4Dwv2oA8/9kgPd/XwD6v1kA/j9TQMG/jQDFv4bAyT+AwMz/ukCQ/7NAlL+tAJi/pgCc/58AoT+YQKT/kQCpP4oArX+CwLG/u8B2P7TAen+tQH7/pgBDP98AR7/XgEw/0EBQf8kAVP/CAFl/+oAd//NAIn/sQCc/5UArf94AMH/XQDS/0EA5f8lAPf/CgAJAPD/GwDV/y4AvP8/AKP/UwCK/2MAcv92AFr/iABC/5kALP+rABb/vQAB/84A6/7fANj+8gDD/gIBsf4SAZ7+JAGN/jMBfP5DAWv+UwFc/mEBTf5xAUD+fwEz/o0BJ/6aARz+pwES/rMBB/6/Af79ywH2/dUB7/3fAen96AHj/fEB3v35Adr9AALY/QcC1/0NAtX9EgLU/RcC1f0bAtf9HwLa/SIC3P0kAuD9JQLl/SYC6v0mAvH9JgL5/SYCAf4lAgn+JAIT/iECHv4fAin+GwI1/hYCQv4TAlD+DgJe/gkCbv4DAn3+/QGO/vYBn/7wAa/+6QHD/uAB1P7ZAen+0AH8/sgBEf++ASf/tQE9/6sBU/+iAWj/lwGA/4wBmP+BAa//dgHI/2oB4f9eAfr/UgETAEcBLQA7AUcALwFgACIBewAWAZUACgGwAP0AyQDwAOMA4wD7ANYAFQHJAC0BvQBFAbAAWgGjAHABlgCGAYkAmQF8AKwBbwC+AWMAzwFWAN8BSQDuAT4A+wExAAoCJQAVAhkAIAIOACwCAwA2Avf/PwLr/0gC4f9QAtX/VgLM/10Cwv9hArn/ZgKu/2kCpv9sApz/bQKT/24Civ9uAoL/bQJ7/2wCc/9pAmz/ZQJl/2ACX/9aAln/VAJT/00CTv9EAkn/OwJE/zECQP8nAj3/HAI4/w8CNf8CAjL/9AEv/+YBLv/XAS7/xgEs/7UBK/+jASv/kQEr/34BK/9rASz/VgEu/0EBL/8sAS//FgEy//8ANf/oADn/0QA9/7kAQf+gAET/hwBK/24ATf9TAFT/OgBZ/x8AX/8EAGb/6f9s/83/c/+x/3v/lf+D/3n/i/9d/5T/P/+b/yP/pP8G/67/6f63/83+wv+w/sz/kv7W/3T+4P9Y/uv/PP72/x7+AQAB/g0A5f0YAMj9JQCs/TEAkP09AHT9SQBY/VYAPf1iACL9bwAH/XsA7fyIANL8lQC5/KIAn/yvAIj8uwBv/McAV/zSAD/83QAp/OkAEvz1APz7/wDn+wgB0vsRAb/7GgGq+yIBl/sqAYX7MgF0+zkBY/s/AVP7RQFC+0wBNftSASf7VwEZ+10BDfthAQH7ZgH2+mkB7PptAeL6bwHZ+nIB0fp0Acr6dwHE+ngBvvp5Abn6eQG1+nsBsvp5AbD6eQGv+ngBrfp2Aa36dQGv+nMBsPpwAbP6bAG3+mkBuvplAcD6YQHG+lwBzfpXAdX6UQHd+ksB5vpFAfH6PgH7+jcBB/svARP7KAEg+yABLvsXATz7DgFL+wUBXPv7AG378gB9++gAkfveAKL70wC2+8kAyfu9AN/7sQD0+6YACvyZACH8jgA4/IEAUPx0AGj8aACB/FsAmvxNALX8QADO/DMA6vwlAAT9GAAg/QoAPP38/1r97v92/d//lP3R/7H9w//P/bb/7v2n/wz+mP8q/or/S/57/2r+bf+J/l//qv5Q/8n+Qv/q/jT/Cf8l/yr/GP9L/wn/bP/8/o3/7v6u/9/+z//T/vD/xv4QALn+MQCr/lIAnv5zAJL+lACF/rQAeP7VAGv+9QBh/hYBVf42AUr+VQE+/nQBM/6UASj+tAEe/tMBE/7xAQr+DwIB/i4C9/1MAu79agLl/YgC3P2kAtX9wgLN/d0Cxv35Ar79FAO4/S8Dsv1KA6z9ZAOm/X0DoP2WA5z9rwOX/ccDlP3fA5D99wON/Q0Eiv0kBIb9OgSF/U8Egv1jBIH9dwSA/YoEgP2eBH/9sASA/cAEgP3SBIL94wSD/fMEhP0CBYb9EQWJ/R8FjP0sBY/9OQWU/UUFl/1RBZv9XAWg/WYFpf1wBav9eAWy/YEFuP2KBb/9kAXG/ZgFzv2cBdX9owXd/agF5v2rBe79rwX5/bIFAv60BQz+tQUV/rYFIP62BSv+tgU2/rYFQv61BU7+sgVa/q8FZf6sBXL+qQV//qMFjP6fBZj+mQWn/pQFtf6NBcL+hgXQ/n4F3/53Be3+bgX8/mUFC/9bBRr/UAUp/0cFOP87BUf/MAVX/yMFZ/8YBXb/CgWG//0Elv/vBKb/4gS2/9MExv/EBNb/tQTn/6UE9v+WBAYAhgQWAHQEJwBjBDcAUgRIAEAEVwAuBGcAHAR3AAoEhgD3A5cA4wOmANADtgC9A8UAqQPUAJUD4wCBA/IAbQMBAVcDEAFEAx4BLgMtARgDOgEFA0gB7wJWAdoCZAHFAnEBsAJ9AZsCiwGHApgBcQKkAV4CsQFKArwBNQLIASAC1AEMAt8B+AHpAeMB9AHOAf4BuQEIAqQBEgKPARsCeQElAmMBLgJMATYCNgE9Ah4BRQIGAUwC7gBUAtQAWwK7AGECoQBoAocAbgJsAHMCUAB5AjQAfQIZAIIC/P+HAt//iwLD/44Cpf+RAoj/kwJq/5cCTP+YAi7/mgIQ/5wC8v6dAtT+ngK1/p4Cl/6eAnn+ngJa/p4CPP6cAh7+nAIB/poC4/2ZAsb9lgKp/ZMCi/2RAm79jwJS/YoCNf2HAhn9gwL+/IAC4/x6Asj8dQKu/HEClPxrAnr8ZgJh/GACSPxaAjD8UwIY/E0CA/xGAu37PgLW+zgCwfsxAq37KAKZ+yAChfsXAnP7EAJh+wcCUPv+AUD79QEw++wBIvvjARP72QEF+88B+frFAe/6uwHj+rEB2vqnAc/6nQHH+pIBwPqIAbr6fQG0+nEBrvpmAan6XAGm+lEBo/pGAaP6OwGh+i8Bo/ojAaP6FwGm+g0BqPoBAaz69gCw+uoAtvrhALz61QDC+ssAy/q/ANT6tgDd+qoA6PqfAPP6lQAA+4oADfuAABr7dQAp+2kAOPtfAEn7UwBa+0gAa/s9AH77MgCR+ycApPsaALr7DgDP+wEA5vv1//z76P8T/Nv/K/zO/0T8wf9e/LX/d/yn/5L8mf+s/Iv/yfx9/+T8cP8B/WH/Hv1T/zz9Rv9a/Tj/eP0p/5f9HP+2/Q7/1/0B//b98v4X/uT+N/7W/lj+yf56/rv+nP6u/r3+ov7e/pT+Af+H/iP/ev5F/23+aP9g/ov/VP6t/0f+0P89/vL/Mf4VACX+OAAZ/lwADv5+AAT+oQD5/cQA7/3lAOT9BwHb/SkB0v1LAcf9bAG+/Y0Btv2tAa79zAGm/ewBn/0JApf9JwKQ/UUCiv1hAoP9fQJ9/ZgCd/2xAnP9ygJu/eMCav36AmX9EANi/SYDX/07A1z9TgNZ/WADWP1yA1b9gwNU/ZEDU/2eA1P9rANT/bgDU/3CA1T9ywNU/dMDV/3ZA1n93wNb/eQDXf3oA2H96gNj/eoDaP3qA2z96gNy/egDd/3lA3v94AOB/dsDh/3VA479zwOU/cYDnP29A6P9tAOr/aoDs/2dA7z9kAPG/YQDzv13A9j9aAPj/VkD7P1JA/j9NwMB/icDDf4VAxn+AwMk/vACMP7dAj3+yAJJ/rQCVf6fAmH+igJv/nMCfP5dAor+RwKY/jECpv4ZArT+AgLD/uoB0v7UAeD+ugHv/qMB/v6LAQ3/cwEc/1sBK/9CATz/KwFK/xIBWv/5AGr/4gB6/8kAiv+yAJr/mgCq/4IAuv9rAMr/VQDa/z4A6v8nAPv/EQALAPv/GwDl/ysA0P87ALv/SwCn/1sAk/9rAH//egBt/4sAWf+aAEj/qQA2/7gAJf/HABT/1QAF/+MA9v7yAOf+/wDY/g0By/4ZAb7+JwGy/jMBpv4/AZv+SgGS/lQBiP5gAX/+aQF3/nQBb/59AWn+hwFj/o4BX/6XAVn+ngFW/qYBUv6sAVD+sgFO/rYBTf67AU7+vwFO/sMBUP7GAVH+yQFU/ssBV/7MAVz+zQFh/s0BZv7NAWz+zQF0/swBe/7JAYT+yQGM/sYBlv7DAaD+wAGr/rsBt/63AcT+tAHQ/q4B3f6oAev+owH5/p0BCP+XARj/kAEo/4gBOP+BAUr/eQFb/3IBbf9qAX//YQGS/1gBpf9PAbn/RgHN/zwB4v8yAfX/KQELAB8BIAAVATUACgFKAAABXwD1AHQA6wCKAOAAnwDWALMAywDHAL8A2gC0AOwAqgD/AJ8AEQGTACMBiAAyAXwAQgFyAFABZwBfAV0AbQFSAHkBRwCFATsAjwExAJkBJwCiARwAqgESALIBCQC4Af//vgH1/8IB6//IAeL/ywHZ/80Bz//QAcf/0QG//9MBtv/TAa7/0gGm/9EBn//PAZf/zAGQ/8oBiv/FAYL/wQF8/7sBdv+2AXH/rwFt/6cBZ/+eAWT/lgFe/44BW/+DAVf/eQFT/2wBUP9gAU3/VAFL/0cBSv86AUf/KwFG/xwBRf8NAUX//QBE/+sARP/bAEX/yABF/7YAR/+kAEf/kABK/30AS/9qAE3/VQBR/0AAU/8sAFf/FQBb/wAAX//r/2T/1P9o/73/bf+m/3L/j/94/3j/ff9h/4P/SP+L/zD/kf8Z/5f/Af+f/+n+pv/Q/q7/uf62/6H+v/+I/sf/cP7P/1j+2P9A/uL/J/7r/w/+9P/3/f3/4P0JAMj9EgCx/RwAmv0nAIP9MgBs/TsAVf1GAD/9UQAo/VsAEv1mAP78bwDo/HoA1PyEAL/8jgCs/JcAl/ygAIX8qQBy/LEAYPy5AE78wQA9/MkALPzQABz82AAL/N0A/fvjAO/76QDg++8A0/vzAMb7+AC6+/sArvv/AKP7AwGY+wUBjfsHAYX7CgF9+wwBdPsNAW37EAFm+xABYPsRAVv7EQFW+xIBU/sRAU/7EQFN+w8BS/sPAUr7DQFK+wwBSvsJAUr7BwFN+wUBTvsBAVH7/QBW+/oAWvv3AF/78QBl++wAa/voAHP74gB6+90AgvvXAIz70QCW+8kAofvDAKz7vAC3+7UAxPusAND7pQDe+50A7fuUAPz7jAAM/IMAG/x6ACz8cAA9/GYAT/xdAGH8UwBz/EkAh/w/AJv8NQCv/CsAxPwfANn8FADv/AkABv3//xz99P8z/ej/Sv3d/2L90f97/cX/k/26/639rv/E/aL/3/2X//j9i/8T/oD/Lf5z/0j+Z/9i/lv/ff5Q/5j+RP+0/jj/0P4s/+z+IP8H/xX/JP8K/0D///5b//P+eP/o/pX/3f6x/9L+zv/H/uv/vP4GALH+IwCn/kAAnP5dAJP+eACI/pUAf/6xAHX+zQBr/ukAY/4FAVn+IQFR/jwBSP5YAUD+cwE4/o0BMP6nASj+wgEi/t0BGv73ARP+DwIN/isCBv5DAgD+XAL6/XQC9f2NAvH9pALs/bwC5/3TAuL96gLe/QED2/0WA9j9LAPV/UED0v1VA8/9aQPO/X4DzP2RA8r9pAPK/bcDyv3JA8j92wPI/esDyv38A8r9DATL/RwEzP0qBM39OgTQ/UcE0v1VBNX9YwTY/W8E2/18BN79hgTk/ZIE5/2cBOz9pwTw/bAE9v24BPv9wQQB/skEB/7QBA/+1wQV/t0EHP7jBCP+5wQr/uwEM/7vBDv+8gRE/vcETf75BFX++wRf/vwEaf79BHL+/QR8/v0Eh/79BJL+/ASc/vkEp/74BLL+9AS+/vEEyf7uBNT+6QTg/uUE7P7fBPj+2wQF/9UEEf/OBB//xwQr/78EN/+4BEX/sARR/6cEX/+eBG3/lQR7/4sEh/+BBJb/dgSj/2sEsv9fBL7/UwTN/0cE2v88BOj/LgT3/yIEAwAUBBIABwQgAPkDLQDqAzwA3ANKAM0DVwC9A2UArgNyAJ8DfwCPA40AgAObAG8DpwBeA7UATQPCAD0DzwAsA9wAGgPpAAkD9QD4AgIB5QIOAdMCGwHCAicBsQIzAZ8CPgGNAkoBfAJVAWsCYAFaAmoBSAJ1ATYCgAEmAosBEwKUAQECnwHwAagB3gGxAcwBugG6AcQBqAHLAZUB1AGDAdwBcQHkAWAB7AFMAfQBOwH7AScBAQIVAQgCAgEOAu4AFALaABoCxQAgArEAJQKbACsChgAvAnAAMwJbADcCRAA6AiwAPgIUAEIC/f9EAuT/SALN/0oCtP9LApv/TQKC/04Caf9QAlH/UAI3/1ICHv9SAgT/UgLr/lIC0f5SArf+UAKd/lAChP5PAmr+TQJR/kwCN/5JAh7+RwIF/kQC7P1CAtP9PgK6/TwCov04Aor9MwJy/TACW/0rAkX9JwIu/SMCF/0eAgH9GALs/BMC1vwNAsL8BwKu/AECmvz8AYb89gF0/O4BYvznAVD84AE//NoBLvzRAR38ywEP/MMBAPy7AfL7swHk+6wB1/ujAcr7mwHA+5MBtPuJAan7gQGg+3kBmPtvAZD7ZgGH+14BgvtUAXv7SwF2+0EBcfs3AW77LgFr+yUBaPscAWb7EgFm+wgBZvv/AGb79wBo++0AavvkAGz72gBx+9AAdfvHAHv7vgCB+7QAh/urAI/7ogCX+5gAoPuPAKn7hQC0+3wAv/tyAMv7aQDY+2AA5ftWAPP7TQAB/EMAEfw5ACD8LwAx/CUAQvwbAFT8EQBm/AYAefz7/4388f+h/Ob/t/zb/8v80P/g/MT/9/y4/w39rf8m/aD/Pf2V/1b9if9u/X3/h/1w/6H9Zf+7/Vn/1v1N//D9QP8L/jT/J/4p/0L+HP9f/hD/e/4E/5j++f60/u3+0v7g/vD+1v4N/8r+K/++/kj/sv5m/6j+hP+c/qL/kv7B/4f+3/98/v7/cv4cAGj+OQBe/lgAVP53AEr+lABB/rIAOP7PAC/+7AAm/gkBHv4mARb+QAEO/lwBBv52AQD+kQH4/asB8f3EAer93AHk/fQB3/0LAtn9IQLU/TgC0P1MAsv9YgLH/XYCw/2IAr/9mwK8/a4Cuf2+Arb9zgK0/d4Csv3tArH9+QKv/QYDrv0SA679HAOu/ScDrv0vA6/9NwOv/T4Dsf1EA7P9SQO1/U0Dt/1PA7r9UgO9/VIDwP1SA8T9UQPJ/VEDzP1OA9H9SwPX/UYD3P1BA+L9OgPo/TQD7v0sA/T9IwP7/RoDBP4QAwr+BQMT/voCG/7uAiP+4wIs/tUCNf7HAj7+ugJJ/qoCUv6cAl3+jAJm/nwCcP5rAnz+WwKH/kkCkv43Ap7+JQKq/hICtv4AAsH+7QHO/toB2v7GAef+sgH0/p4BAP+KAQ7/dgEa/2MBKP9OATX/OgFD/yUBUf8RAV///ABs/+gAev/UAIj/vwCW/6sApf+YALP/hADB/3AAz/9cAN3/SQDs/zYA+v8jAAgAEAAXAP//JQDs/zMA2/9BAMr/TwC5/10Aqf9qAJj/eACI/4QAef+SAGr/ngBc/6sATv+4AED/xAAz/88AJv/bABv/5QAP//EABP/8APv+BQHx/g8B6P4YAd/+IQHW/isBz/4zAcj+OwHB/kMBvf5KAbf+UwGy/lgBr/5fAaz+ZQGp/mkBp/5vAaX+cgGl/ncBpf57AaX+fgGm/oABqP6DAar+gwGt/oUBsP6GAbX+hgG5/oYBwP6FAcb+hQHM/oIB1P6CAdr+fwHj/n0B7P55AfX+dQH+/nIBCf9uARP/aQEf/2QBK/9gATf/WgFE/1MBUv9OAV//SAFu/0EBfP86AYv/MwGa/ywBqv8lAbr/HQHL/xUB2/8NAez/BAH9//wADgDzAB4A6wAvAOIAQADZAFAAzwBgAMYAcAC9AIAAswCOAKoAnAChAKsAlwC4AI4AxACEANEAewDdAHAA6ABnAPMAXgD9AFQABgFLAA8BQQAYATgAIAEvACgBJQAvARwANQEUADkBCwA+AQEAQwH5/0YB8f9IAef/SQHf/0sB1/9MAdH/SwHI/0sBwv9JAbr/RwGy/0UBrP9BAab/PgGf/zoBmf81AZP/MAGO/yoBiP8kAYP/HQF9/xYBef8OAXX/BgFx//4Abf/1AGr/6gBn/+EAY//WAGH/ywBf/8AAXP+zAFr/pgBZ/5kAV/+NAFf/fwBX/3AAV/9iAFf/UwBX/0MAV/80AFf/JABZ/xQAWv8CAFz/8f9f/9//Yf/O/2T/vf9n/6v/af+Z/23/hv9y/3P/df9g/3n/Tv9+/zr/g/8n/4j/E/+N/wD/k//r/pn/2P6f/8T+pf+w/qz/nf6z/4n+uv90/sH/Yf7I/03+0P86/tf/Jv7f/xP+6P///fD/7P34/9j9AQDF/QkAsv0TAKD9GwCO/SIAe/0sAGn9NABX/TwARv1DADX9SwAj/VMAFP1bAAL9YQDy/GkA4/xvANP8dQDE/HsAtvyCAKj8hwCa/IwAjfyQAID8lgB0/JsAZ/yeAFv8owBQ/KYARvypADv8rQAy/K8AKPyxACD8tAAX/LYAEfy3AAn8uQAC/LkA/Pu6APb7uQDy+7kA7vu5AOn7uQDm+7cA4/u2AOH7tQDg+7QA3/uxAN77rwDe+60A3/urAOH7qADi+6UA5fuhAOf7ngDr+5sA8PuWAPX7kgD5+40AAPyIAAb8hAAN/H4AFfx5AB38dAAl/G4AL/xnADj8YQBD/FsATvxVAFn8TgBk/EUAcfw/AH78OACL/DAAmfwoAKj8IQC2/BkAxvwRANb8CADm/AAA9vz4/wj97/8Z/eX/K/3e/z391P9Q/cz/Y/3D/3b9uf+K/bD/nf2n/7L9nv/G/ZX/3P2K//H9gf8G/nn/HP5v/zL+Zf9J/lz/YP5T/3f+SP+N/j//pf43/7v+Lf/T/iT/6/4b/wP/Ev8b/wn/M/8A/0v/9v5j/+3+ev/l/pT/3P6r/9T+xP/M/t3/xP72/7z+DgC0/icArP4/AKT+WACb/nAAlf6HAI7+oACG/rgAf/7QAHj+6ABz/gABbP4XAWf+LgFh/kYBW/5dAVb+dAFP/osBS/6hAUb+uAFB/s0BPP7jATn++QE1/g4CMf4kAi7+OAIr/k0CKP5hAiX+dAIj/okCIf6cAiD+rgId/sECHP7TAhv+5gIa/vcCGv4JAxn+GAMZ/ioDGv45Axv+SQMb/lgDHP5nAx7+dQMf/oQDIf6SAyT+ngMm/qsDKP64Ayz+wwMv/s4DMv7ZAzb+5AM5/u8DPv74A0L+AQRH/goETf4TBFH+GgRX/iIEXf4oBGP+LwRp/jUEb/47BHb+QAR8/kQEhP5IBIz+TQSU/lAEm/5SBKP+VQSr/lcEs/5ZBLz+WgTG/lsEzv5bBNf+WwTh/loE6v5ZBPT+VwT9/lUEB/9SBBL/UAQb/0wEJv9JBDD/RgQ6/0EERv89BE//NwRb/zIEZ/8rBHL/JQR7/x8Eh/8XBJP/EQSe/wkEqf8BBLb/+APB//ADzP/mA9f/3QPi/9MD7//JA/r/vwMGALQDEgCpAx4AnwMpAJMDNACHA0EAfANMAG8DVwBiA2IAVgNtAEoDeAA8A4QALgOQACEDmwATA6UABQOwAPcCuwDpAsYA2wLPAMwC2gC9AuUArgLvAKAC+QCRAgMBggIMAXQCFgFlAiABVgIpAUgCMwE5AjsBKgJEARwCTAEMAlYB/QFdAe4BZgHeAW4BzgF2Ab8BfAGvAYQBnwGLAY8BkgF/AZgBcAGfAWABpgFQAawBQQGyATEBuAEhAbwBEgHCAQIByAHyAMwB4gDQAdEA1QHBANgBsADdAaEA4AGQAOMBfgDnAW0A6gFbAO0BSQDuATYA8AEkAPMBEQDzAf3/9gHq//cB1f/4AcH/+gGt//oBmf/6AYP/+gFw//oBWv/5AUX/+QEv//gBGv/3AQX/9QHv/vUB2v7zAcT+8QGu/u8Bmf7sAYP+6gFv/ugBWf7kAUT+4QEv/t4BGv7aAQb+1wHx/dQB3f3PAcr9ywG2/ccBo/3BAZD9vQF9/bgBav2zAVj9rgFG/agBNf2jAST9nQEU/ZgBA/2SAfT8iwHl/IUB1vx/Acf8eAG5/HEBrPxqAZ/8ZAGT/F0BiPxWAX38TwFy/EcBZ/xAAV38OQFV/DEBS/wpAUT8IwE9/BsBN/wTATD8CwEr/AMBJvz9ACL89QAe/O0AHfzlABn83wAY/NcAF/zPABf8xwAX/L8AGPy3ABn8rwAc/KcAH/yfACP8mAAm/JAALPyJADH8fwA3/HcAPvxvAEb8aABN/GAAV/xYAGD8UABq/EkAdPxBAH/8OQCK/DEAlvwpAKT8IQCx/BgAv/wRAM78CQDd/AAA7fz4//387/8N/eb/H/3d/zD91f9D/cz/Vf3D/2n9uP98/bD/kP2l/6T9nf+5/ZP/z/2J/+T9f//6/XX/Ef5q/yj+Yf8//lj/Vv5O/23+RP+G/jr/nv4w/7b+Jv/P/hz/6P4S/wH/CP8a///+NP/1/k3/6/5n/+L+gf/Z/pv/z/61/8b+z/++/uj/tP4CAKz+HQCk/jYAm/5PAJT+aACM/oEAhP6ZAHz+sQB0/soAbv7hAGf++QBg/g8BWv4lAVP+OgFM/lEBR/5kAUL+eQE8/owBOP6gATP+swEu/sUBKf7XASX+6AEi/vkBH/4IAhv+GAIY/icCFv41AhT+RAIR/lECD/5dAg7+agIN/nUCDP5/Agv+igIL/pQCC/6bAgv+ogIM/qkCDf6wAg/+tgIQ/roCEv69AhT+wQIX/sMCGf7EAhz+xAIf/sQCI/7DAif+wAIr/r4CL/67AjX+twI5/rECP/6tAkX+pgJK/qACUP6ZAlb+kQJd/ogCZf6AAmv+dQJz/msCe/5gAoP+VQKK/koCkv4+Apv+MgKk/iQCrf4XArb+CgLA/vsByf7tAdP+3wHd/tAB6P7AAfH+sQH7/qIBBv+SARH/ggEd/3IBKP9iATP/UAE+/0ABSf8wAVX/HwFg/w8BbP/+AHj/7QCF/90AkP/LAJv/ugCo/6oAtP+aAMD/igDN/3oA2f9oAOb/WgDy/0oA/v86AAoAKwAWABsAIQANAC0A/v86APD/RQDi/08A1P9aAMb/ZQC5/3AArf96AKH/hQCV/48Aif+YAH7/ogBz/6wAaf+1AF//vQBW/8YATP/OAET/1QA8/94ANP/mACz/7AAm//QAH//7ABr/AQEU/wgBEf8OAQz/EwEH/xkBBf8eAQL/IgEA/yYB/v4rAfz+LgH9/jEB/f41Af3+NwH+/jkB//47AQH/PAEE/z4BB/8+AQr/PgEN/z0BEv89ARf/PAEd/zsBIv85ASn/OAEv/zYBN/8yAT//MAFH/y0BT/8pAVn/JQFi/yABbP8dAXf/GAGC/xMBjP8OAZj/CQGk/wQBsP/9ALz/+ADI//EA1f/sAOP/5QDw/94A/f/XAAkA0AAWAMkAIwDCAC8AugA7ALQARwCsAFQApABeAJwAaQCVAHMAjQB9AIQAhwB9AI8AdQCYAG0AoQBmAKkAXQCwAFUAtwBNAL0ARgDDAD0AyAA1AM4ALgDTACcA2AAfANsAFwDeABAA4QAJAOUAAQDmAPv/6ADz/+kA7f/qAOb/6gDg/+gA2f/oANL/5gDN/+UAxv/hAMH/3gC7/9oAtv/WALD/0ACr/8sApv/GAKL/wACe/7kAmf+zAJX/qwCS/6QAjf+cAIr/kwCI/4sAhf+CAIL/eAB//24Aff9kAHz/WQB6/08Aef9EAHj/NwB3/ywAd/8gAHX/EwB1/wYAdf/6/3X/7f93/97/eP/R/3n/w/96/7X/fP+m/33/l/9//4j/gv95/4X/av+H/1v/iv9K/43/O/+S/yv/lf8b/5r/C/+d//r+ov/q/qf/2v6r/8r+sf+6/rb/qf68/5j+wf+I/sb/d/7N/2f+0/9X/tn/R/7g/zb+5v8m/u3/F/7z/wb++v/2/QAA5/0GANj9DQDJ/RMAuv0aAKv9IACb/SYAjv0tAH/9MgBx/TcAY/08AFX9QQBI/UcAO/1LAC79TwAj/VQAFv1XAAn9WwD//F4A8vxhAOj8ZQDf/GgA0/xrAMr8bgDB/HAAuPxyALD8dACn/HUAoPx4AJn8eACS/HkAjPx7AIX8ewCA/HsAevx7AHb8ewBy/HsAbvx5AGv8eABo/HcAZfx1AGP8dABj/HIAYfxwAGD8bQBh/GoAYfxoAGP8ZQBk/GEAZvxeAGn8WwBq/FYAbvxTAHL8TwB3/EsAe/xGAIH8QgCG/DwAjPw5AJP8MgCb/C0Ao/woAKr8IgCz/B0Au/wYAMX8EgDP/AwA2fwFAOP8///v/Pj/+vzy/wf96/8S/eT/H/3e/yz91v87/c//Sf3I/1f9wf9l/br/dP2y/4P9q/+U/aP/ov2b/7P9lP/E/Y3/1P2F/+b9fv/3/XX/Cv5u/xr+Zv8t/l7/QP5X/1L+T/9l/kf/ef4//4z+OP+f/jD/s/4o/8b+If/b/hn/7/4S/wP/Cv8X/wT/LP/8/kD/9f5V/+/+av/n/n//4P6V/9r+qP/T/r//zf7T/8f+6P/A/v3/uv4SALT+JwCu/jwAqf5RAKT+ZgCe/noAmf6QAJP+pACO/rkAiv7NAIX+4gCB/vYAff4LAXn+HgF0/jIBcf5GAW7+WQFr/m0BZ/6AAWT+kwFi/qYBX/64AV3+ywFb/t0BWv7vAVj+AAJX/hECVf4iAlX+NAJU/kQCVP5VAlP+ZQJT/nUCVP6EAlT+kwJU/qECVf6xAlb+vwJX/s0CWv7aAlv+5wJd/vQCX/4BA2H+DQNl/hgDaP4kA2r+LwNt/jsDcv5EA3X+TwN5/lgDff5hA4L+agOG/nMDiv56A4/+gwOV/ooDm/6QA6D+lwOl/p0Dq/6kA7H+qQO4/q4Dvv6yA8X+tgPM/rsD0v6+A9r+wQPh/sQD6f7GA/H+yAP4/skDAP/LAwj/ywMQ/8wDGf/MAyD/zAMp/8oDMv/JAzz/yQNE/8cDTP/FA1b/wgNe/78DaP+8A3L/uQN8/7QDhf+wA47/rAOX/6cDov+iA6v/nQO1/5cDv/+QA8j/igPS/4QD3f98A+b/dgPw/24D+v9mAwUAXgMOAFYDFwBMAyIARAMsADoDNgAyAz8AKANIAB0DUwAUA10ACQNmAAADcAD0AnkA6QKCAN4CiwDUApUAyAKfALwCpwCwArEApAK5AJkCwwCNAssAgQLUAHUC3QBoAuUAXALtAFAC9QBDAv4ANwIGASoCDQEeAhUBEQIcAQQCJAH3ASsB6gEyAd0BOQHQAUABwgFGAbQBTQGmAVMBmAFaAYsBXwF7AWUBbgFqAWABbwFSAXUBQwF7ATUBgAEnAYQBGAGIAQsBjAH9AJAB7wCVAeEAmQHUAJwBxQCfAbgAogGrAKYBnQCpAY8ArAGCAK4BdQCwAWYAsgFYALQBSgC1ATsAtwEuALgBHgC5AQ8AugEAALsB8P+7AeH/vAHQ/7wBwP+8Aa//vAGf/7sBj/+7AX7/ugFs/7gBWv+4AUr/twE5/7UBJ/+zARb/sQEE/68B8v6tAeH+qwHP/qgBvf6lAaz+owGa/qABif6dAXn+mQFo/pYBVv6SAUb+jwE1/osBJP6GART+gwEE/n8B9f16AeX9dQHW/XEBxv1sAbj9ZwGp/WIBm/1dAY39WAGA/VIBc/1NAWb9SAFb/UEBTv08AUT9NwE4/TABLf0qASP9JQEa/R4BEP0YAQf9EwH//AwB9/wGAfD8/wDp/PoA4vz0AN387QDX/OcA0vzgAM/82gDK/NQAx/zMAMT8xgDC/MAAwPy5AL/8sgC//KsAvvylAL/8nQDA/JYAwfyPAMT8iADH/IEAyvx6AM38cwDS/GsA1/xlAN38XgDj/FcA6fxQAO/8SgD4/EIA//w8AAj9NgAR/TAAG/0pACX9IQAw/RwAO/0VAEb9DwBT/QcAYP0BAGz9+v96/fP/iP3s/5f95P+l/d3/tv3W/8T9z//V/cj/5f2///b9t/8I/q//Gf6o/yv+n/89/pj/UP6Q/2P+h/92/n//iv53/53+b/+y/mb/xv5e/9v+Vv/v/k7/BP9G/xn/Pv8v/zX/RP8t/1r/Jv9v/x3/hf8W/5v/Dv+w/wb/xv///tv/+P7x//H+BgDp/hsA4v4wANv+RQDU/lkAzv5tAMf+gQDB/pMAuv6nALX+uQCv/swAqf7eAKP+8ACe/gIBmf4TAZT+IwGP/jIBi/5DAYf+UgGD/mEBfv5wAXz+fQF5/owBdv6YAXL+pgFv/rIBbf6+AWv+yQFp/tUBZ/7fAWb+6QFl/vQBZP79AWP+BQJj/g4CYv4VAmL+HAJj/iMCY/4pAmX+LgJl/jICZv43Amj+OQJr/jwCbf4+Am/+PwJx/kECdP5BAnf+QQJ6/j8Cf/49AoL+OwKG/jgCi/40ApD+MQKU/iwCmf4nAp7+IAKl/hoCqv4UArD+DQK2/gYCvP79AcP+9QHK/uwB0P7jAdj+2QHf/s8B5/7EAe/+ugH4/q4B//6kAQf/mQEP/4wBGf+AASH/dAEq/2cBM/9bATz/TgFG/0IBT/80AVj/KAFj/xoBbP8NAXb//wCA//MAiv/lAJT/2ACe/8oAqP+8ALP/rwC9/6EAyP+VANL/hwDd/3sA5v9uAPH/YQD7/1UABABHAA8APAAYAC8AIQAjACsAFwA0AAwAPQAAAEcA9P9PAOr/VwDg/18A1f9oAMv/cADC/3gAuP+AAK//hwCm/44Anv+WAJb/nQCP/6MAiP+qAID/sAB7/7cAdP+8AG7/wgBo/8gAY//NAF//0gBb/9gAV//dAFT/4QBR/+UAT//pAEz/7QBK//AASv/zAEn/9wBJ//oASf/8AEn//gBK/wABSv8BAU3/AgFP/wMBUv8DAVX/BAFY/wMBXP8DAWD/AgFl/wEBav//AG///wB1//wAfP/6AIH/+QCJ//UAkP/yAJf/7wCf/+wAqP/oALD/5QC6/+AAwv/cAMv/2ADW/9QA3//PAOj/ygDz/8QA/P+/AAUAugAPALUAGQCvACIAqQArAKQANACeAD0AmABFAJEATQCLAFUAhQBcAH8AYgB5AGkAcwBwAGsAdQBlAHsAXwCAAFkAhABSAIgASwCMAEUAkAA/AJMAOQCXADIAmgArAJwAJQCdAB8AoAAZAKEAFACiAA0AowAHAKMAAQCjAPz/owD2/6IA8f+hAOz/nwDn/50A4f+cANz/mgDX/5cA0/+SAM7/jgDJ/4oAxf+EAMH/fwC9/3oAuv90ALb/bgCz/2cAsP9hAKz/WQCp/1EAp/9JAKT/QQCi/zkAoP8wAJ//JwCd/x4Am/8UAJr/CgCa/wAAmP/2/5f/7P+X/+D/l//W/5f/yv+X/7//l/+0/5j/p/+a/5v/mv+Q/5v/hP+d/3j/n/9q/6D/Xf+i/1D/pf9E/6f/N/+q/yn/rf8c/7D/D/+z/wH/tv/0/rr/5/69/9n+wv/L/sX/vv7K/7D+zv+j/tP/lf7X/4j+3P96/uL/bf7n/1/+6v9S/u//RP70/zf++v8q/v//HP4DABD+CAAD/gwA9/0RAOv9FgDe/RkA0v0eAMb9IgC7/SUAr/0pAKP9LACY/S8Ajv0yAIP9NAB5/TcAbv05AGT9OwBb/T0AUv1AAEn9QgA//UMAOP1FADD9RQAn/UcAH/1IABj9SAAR/UoAC/1KAAX9SgD//EoA+vxMAPT8TADw/EoA6/xKAOf8SgDk/EgA4PxHAN38RwDb/EUA2fxDANf8QgDV/D8A1Pw9ANT8OgDU/DgA1Pw1ANT8MgDV/C8A1/wsANn8KADa/CUA3vwgAOH8HQDk/BkA6PwWAO38EQDw/AwA9fwIAPz8AwAB/f//B/36/w799P8V/e//Hf3q/yT95f8s/eD/Nf3b/z391v9H/dH/UP3K/1r9xf9k/b//b/25/3r9sv+F/a3/kf2n/539oP+p/Zv/tf2U/8L9jv/P/Yj/3P2C/+r9e//4/XX/Bv5v/xX+aP8k/mH/M/5c/0H+Vf9Q/k//YP5I/3D+Qv+A/jz/kP42/6H+MP+x/ir/wf4k/9P+Hv/k/hj/9f4S/wb/C/8Y/wb/Kf8B/zr/+v5N//X+Xv/v/nD/6v6B/+T+lP/f/qb/2v63/9X+yv/Q/tv/zP7u/8f+AADD/hIAvv4kALr+NgC2/kgAsv5aAK7+awCq/n0Ap/6QAKP+oQCg/rMAnP7EAJv+1QCX/ucAlP74AJL+CQGQ/hsBjf4sAYv+OwGL/kwBif5dAYj+bQGG/nwBhf6NAYX+nAGE/qsBg/67AYP+ygGD/tgBg/7nAYP+9gGE/gMChP4RAoX+HwKG/iwCh/46Aon+RgKL/lMCjP5fAo7+awKQ/ncCk/6CApX+jQKY/pgCmv6iAp3+rgKh/rgCpf7AAqj+ywKs/tMCsP7cArT+5AK4/u0Cvf70AsH+/ALG/gMDy/4KA9D+DwPV/hYD2v4bA+H+IgPm/icD7P4rA/L+LwP4/jQD/v44AwX/OwML/z4DEv9BAxn/RAMg/0YDJv9IAy3/SgM0/0sDPf9LA0P/TQNL/00DU/9MA1v/TANi/0sDav9KA3L/SQN6/0cDgv9GA4r/RAOT/0ADmv8+A6L/OwOr/zgDs/80A7z/MAPF/ywDzf8nA9b/IwPe/x4D5/8ZA+//EwP3/w4DAAAHAwgAAAMRAPoCGQDzAiIA7QIqAOUCMwDeAjsA1wJDAM8CTQDHAlQAvgJcALYCZACtAm0ApAJ2AJsCfgCSAoUAiQKMAIAClAB3Ap0AbQKkAGICqwBaArMAUAK6AEUCwQA7AskAMQLQACcC1wAcAt4AEgLlAAgC6wD9AfIA8gH4AOYBAAHcAQUB0AEMAcYBEQG6ARgBrgEcAaIBIgGYAScBiwEtAX8BMgFyATcBZgE8AVoBQAFNAUUBQQFJATUBTgEoAVIBHAFWAQ8BWgEDAV0B9wBhAeoAZAHeAGcB0gBqAcYAbAG6AHABrgBxAaIAdQGXAHYBiwB4AYAAegF0AHwBaQB9AV0AfwFSAIEBRgCBATsAggEvAIMBIwCEARcAhAELAIQB//+EAfL/hAHm/4QB2f+EAcz/gwG//4MBsf+CAaT/gQGW/4ABiv9/AXz/fgFt/3wBX/96AVH/eQFD/3cBNP91ASb/cgEY/3ABCv9tAfv+awHt/mgB3v5kAdH+YQHD/l4BtP5cAab+WAGY/lQBiv5SAXz+TQFv/kkBYf5GAVT+QQFH/j0BO/46AS7+NQEi/jEBFf4sAQn+KQH+/SMB8v0eAef9GQHd/RUB0v0RAcj9DAG+/QYBtf0BAaz9/ACj/fcAmv3yAJL97QCK/egAg/3jAHz93gB1/dgAcP3TAGr9zgBl/ckAYP3CAF39vQBY/bgAVP2xAFL9rABP/aUATf2gAEv9mgBK/ZIASf2NAEj9hwBI/YEASf17AEr9dABL/W4ATf1oAFD9YgBS/VwAV/1WAFr9UQBe/UoAY/1FAGj9PgBt/TkAdP00AHv9LQCC/SkAiv0jAJH9HQCa/RgAov0RAKv9DQC1/QcAv/0CAMn9/P/U/fb/3/3w/+v96//3/eX/BP7e/xH+2P8e/tP/Kv7M/zj+xv9H/sD/Vf65/2T+sv9z/qz/g/6l/5P+nv+i/pf/sv6Q/8P+if/U/oL/5f59//X+dv8G/2//GP9o/yn/Yf87/1r/Tf9T/17/Tf9w/0b/gf9A/5P/Of+k/zL/tv8s/8f/Jv/Y/x//6f8Z//r/E/8LAA7/HAAI/ysAAv87APz+SwD3/lsA8f5rAOz+eQDn/ogA4/6WAN7+pADZ/rIA1f7AANH+zQDN/tsAyf7nAMX+8wDB/gABvv4MAbv+GAG4/iIBtv4tAbL+OAGx/kMBrf5MAaz+VgGr/mABqf5pAaj+cgGm/nsBpv6CAaX+igGk/pIBpP6YAaT+nwGk/qYBpf6rAab+sAGm/rUBp/66Aaj+vgGq/sIBrf7FAa7+xwGw/skBsv7LAbX+ywG5/swBu/7MAb7+ywHC/soBxv7JAcn+xwHO/sQB0v7CAdf+vgHb/roB4P62AeX+swHr/q4B8P6nAfX+ogH8/psBAf+WAQf/jwEO/4gBFf+AARv/eAEi/3ABKf9pATD/YAE3/1gBP/9PAUb/RQFO/zwBVv8zAV3/KQFl/yABbv8WAXb/DAF//wEBh//4AI//7ACY/+MAoP/YAKn/zgCy/8QAuv+6AML/rwDK/6UA0/+bANz/kADk/4YA6/98APT/cwD8/2gABABeAAwAVAATAEsAGgBCACMAOAApAC8AMAAmADcAHQA9ABUARAAMAEsABABSAPz/WAD0/14A7f9lAOb/agDf/3AA2P91ANH/ewDM/4AAxf+GAMD/iwC7/48Atv+UALH/mQCs/50Aqf+iAKT/pQCi/6kAn/+uAJv/sQCZ/7UAl/+4AJX/uwCU/74Ak//BAJL/wwCR/8UAkf/IAJH/ygCS/8wAk//MAJT/zQCW/84AmP/PAJr/zwCd/9AAoP/PAKP/zwCn/84Aq//OAK7/zQCz/8sAuP/KAL3/yADB/8cAyP/EAM3/wgDT/8AA2f+8AOD/uQDm/7cA7f+0APL/sAD5/60AAACpAAUApQAMAKEAEwCdABgAmgAeAJQAJACRACoAjAAvAIgAMwCDADgAfgA9AHkAQQB1AEUAcABJAGsASwBmAE8AYQBSAFwAVABXAFUAUgBXAE0AWQBIAFoAQwBbAD4AXAA5AFwANABcAC8AXAAqAFwAJgBcACEAWwAcAFoAFwBZABIAVwAOAFYACgBUAAUAUgABAFAA/f9NAPj/SwD0/0gA8P9GAO3/QgDp/z8A5v87AOL/NwDf/zMA3P8tANj/KADW/yQA1P8eANH/GADN/xIAzP8MAMr/BQDH//7/xv/3/8T/8P/C/+j/wf/g/7//2P+//9D/vf/I/73/v/+8/7b/vP+t/7z/pf+8/5z/vP+S/73/if+9/37/vf91/7//a/+//2L/wf9X/8H/Tf/C/0P/xP86/8b/L//I/yT/yv8a/8z/D//P/wX/0f/6/tT/8P7W/+X+2f/b/t3/0P7g/8T+4/+5/ub/r/7q/6T+7v+a/vD/j/70/4X+9/96/vv/cP7+/2X+AQBa/gQAUf4HAEf+CwA9/gwAM/4QACn+EgAg/hQAFv4WAAz+GQAD/hsA+v0cAPL9HgDo/SAA3/0hANj9IgDP/SMAyP0jAL/9JQC4/SUAsf0nAKn9JwCi/ScAm/0nAJX9JwCP/ScAif0nAIP9JwB9/ScAeP0nAHT9JQBv/SUAav0lAGb9JQBj/SMAX/0jAFz9IgBY/SEAV/0gAFT9HgBS/RwAUP0bAE/9GQBN/RcATf0VAE39EwBN/RAATf0OAE39DABO/QkAT/0FAFD9AwBS/f//VP38/1f9+f9Z/fX/XP3y/2D97v9j/er/Z/3m/2z94v9w/d7/df3b/3v91/9//dL/hv3O/4z9yf+T/cb/mf3B/6D9vP+o/bj/sP20/7f9r/+//ar/yP2m/9D9of/a/Zv/4/2X/+z9kv/3/Y3/Af6J/wv+g/8W/n//IP56/yv+dP83/m//Qv5q/07+Zv9Z/mH/Zv5c/3L+Vv9//lH/i/5N/5j+SP+l/kP/s/4//8D+Ov/O/jX/2v4x/+n+LP/2/if/Bf8i/xP/Hf8h/xr/L/8V/z3/Ef9M/wz/W/8I/2n/BP95/wD/h//8/pb/+P6l//T+tP/x/sP/7f7S/+r+4v/m/vD/5P7//+H+DgDd/h4A2v4sANj+OwDW/koA0/5ZAND+aQDO/ncAzP6GAMn+lADI/qMAxv6yAMT+wADD/s4Awv7dAMD+7AC//vkAvv4HAb3+FQG9/iIBvf4wAb3+PgG7/ksBu/5XAbv+ZQG7/nIBvf5+Ab3+igG+/pcBvv6jAcD+sAHA/rsBwv7GAcT+0gHF/t0Bx/7oAcn+8gHK/v0Bzf4HAs/+EgLS/hsC1P4kAtf+LgLa/jcC3v5AAuD+SALj/lEC5/5ZAuv+YQLu/mgC8v5vAvb+dwL6/n0C//6EAgP/iwIH/5ACDP+XAhH/nAIV/6ECGv+nAiD/rAIl/68CKv+zAjD/twI1/7sCOv+/AkD/wgJH/8QCTP/HAlL/ygJZ/8wCXv/NAmX/zwJr/9ACcf/RAnj/0gJ//9IChf/TAoz/0wKT/9ICmf/SAqD/0QKn/88Crv/PArX/zQK7/8sCw//IAsn/xwLR/8QC1//BAt//vgLl/7sC7f+3AvT/swL7/7ACAgCsAgkApwIQAKICFwCeAh8AmQImAJQCLQCOAjQAiQI7AIMCQgB9AkkAdwJQAHECVgBqAl0AYwJkAF0CagBWAnIATgJ4AEgCfwBAAoQAOQKLADICkgAqApgAIgKeABkCpQASAqoACQKxAAECtgD5AbwA8AHDAOcByADfAcwA1wHSAM0B2ADDAd4AuwHiALEB6ACnAewAngHxAJMB9gCKAfsAgAH/AHUBBAFrAQgBYQENAVUBEAFLARQBPwEYATYBGwEqAR8BIAEjARQBJgEJASkB/wAsAfQALwHoADMB3gA1AdMANwHJADoBvgA8AbMAPgGpAEABngBCAZQARAGKAEYBgABHAXYASQFsAEkBYwBLAVkATAFPAE0BRgBNAT0ATgE0AE4BKgBOASEATgEXAFABDgBQAQUATgH7/04B8v9OAen/TgHf/04B1f9NAcz/SwHB/0sBt/9JAa3/SAGj/0cBmP9FAY3/RAGD/0IBd/9AAWz/PgFi/z0BV/85AUz/NwFB/zYBNv8zASr/MAEf/y0BFP8rAQn/KQH+/iUB8v4iAef+HwHd/hsB0v4ZAcf+FQG9/hIBsf4OAaj+CwGd/gcBk/4DAYn+AAF+/vwAdf75AGz+9ABj/vAAWv7sAFD+6QBI/uUAP/7gADf+3AAw/tgAJ/7UACD+zwAZ/ssAEv7GAAz+wQAG/r0AAP64APr9swD1/a4A8P2pAOv9pADo/Z4A4/2ZAN/9lADd/Y4A2v2JANf9hADV/X4A1P15ANL9cwDR/W4A0P1pAND9YwDQ/V4A0f1YANH9UwDT/U4A1P1IANf9RADZ/T4A3P06AN79NQDi/TEA5v0rAOv9JgDw/SIA9P0dAPr9GQAA/hQABv4QAA3+DAAT/gcAG/4DACL+/v8q/vv/M/72/zv+8f9E/uz/Tv7o/1f+4/9h/t//bP7a/3X+1f+B/tD/jP7K/5f+xv+j/sD/r/67/7v+tv/H/rD/1f6s/+D+pv/t/qH/+/6b/wj/lf8V/5D/I/+M/zH/hv8+/4H/TP97/1n/dv9o/3D/dv9q/4P/Zv+Q/2D/nv9b/6z/Vf+5/1D/x/9L/9T/R//h/0L/7v88//v/OP8HADP/FAAv/yEAKv8sACb/OAAi/0MAHf9QABn/WwAW/2YAEf9xAA7/fAAL/4YAB/+RAAP/mwAB/6QA/v6uAPz+uAD4/sEA9v7KAPT+0wDx/twA7/7kAO3+7QDs/vUA6/78AOn+BAHo/gsB6P4SAeb+GgHm/iAB5v4nAeb+LAHm/jIB5v44Aeb+PQHn/kIB6P5IAej+TAHp/k8B6/5TAe3+VwHt/loB7/5dAfH+XwH0/mEB9v5jAfj+ZAH7/mUB/v5lAQH/ZgEE/2YBCP9lAQz/ZAEP/2MBE/9iARf/YAEc/10BIP9aASX/VwEp/1QBLv9QATT/TAE4/0gBPv9DAUP/PwFJ/zoBT/81AVT/LwFa/yoBYf8jAWf/HgFu/xcBdP8RAXr/CwGA/wMBh//8AI//9QCV/+4Am//mAKP/3wCp/9gAsP/RALf/yQC9/8IAxP+6AMr/sgDQ/6sA1/+jAN7/mwDk/5MA6v+MAPD/hAD3/30A/P91AAMAbgAIAGYADwBfABQAWAAaAFEAHwBKACUARAAqADwAMAA2ADQAMAA5ACkAPgAjAEQAHQBIABgATQASAFEADQBWAAcAWgADAF4A/v9jAPr/ZgD1/2oA8f9uAO3/cgDp/3UA5v95AOP/fADf/4AA3f+CANv/hgDY/4kA1v+LANT/jgDU/5EA0v+TAND/lQDQ/5gA0P+aAND/nADQ/54A0P+eAND/oADS/6EA1P+iANT/owDW/6MA2P+kANv/pADd/6QA3/+jAOL/owDl/6IA6P+iAOv/oQDv/58A8/+eAPb/nAD6/5sA/f+ZAAEAmAAFAJUACQCTAA0AkAAQAI8AFACMABgAiQAbAIYAHwCEACEAgAAlAH0AJwB7ACoAdwAsAHMALgBwADAAbQAxAGkAMwBlADQAYgA1AF4ANQBaADUAVwA1AFMANQBPADUATAA1AEgANQBEADQAQAAyAD0AMQA5AC8ANQAtADIALAAuACoAKgAoACcAJgAjACMAIAAhABwAHgAYABsAFQAYABIAFgAPABIADAAPAAgADAAFAAgAAwAEAAAAAQD8//3/+//5//j/9f/1//H/8//s//H/6P/u/+P/7P/f/+r/2v/o/9X/5v/P/+X/yv/k/8X/4v++/+H/uf/f/7L/3/+r/97/pf/e/57/3f+X/9z/kP/c/4n/3P+C/9z/e//c/3P/3P9s/9z/ZP/d/1z/3f9V/97/TP/f/0X/4P88/+D/NP/i/y3/4/8k/+X/HP/n/xT/6P8M/+r/BP/s//v+7v/z/vD/6/7x/+P+9f/Z/vb/0v74/8r++//B/vz/uv7+/7D+AACp/gIAoP4EAJj+BQCQ/gcAiP4JAID+CgB5/gsAcf4NAGn+DQBi/g8AW/4PAFP+DwBM/hAARP4RAD3+EQA3/hEAMP4RACr+EQAi/hEAHP4RABb+EAAQ/hAACv4PAAT+DwD//Q8A+f0NAPT9DQDv/QsA6v0LAOb9CgDh/QkA3f0HANn9BgDV/QUA0v0EAM79AwDK/QEAyP0AAMX9/v/D/f3/wP38/7/9+v+9/fn/u/33/7r99f+4/fP/t/3x/7f98P+3/e3/t/3r/7f96f+3/ef/uP3k/7n94v+6/d//u/3c/7z92f++/df/wP3T/8P90f/F/c3/yf3K/8v9x//P/cP/0v3B/9b9vf/b/bn/3/22/+T9sv/o/a//7v2r//P9qP/5/aT///2h/wT+nP8K/pn/Ef6V/xj+kv8f/o3/Jv6J/y3+hv80/oH/Pf5+/0X+ev9N/nb/Vv5y/17+bv9n/mr/cP5n/3n+Y/+D/l//jP5b/5X+V/+f/lP/qv5Q/7T+TP++/kj/yP5E/9P+Qf/e/j3/6f46//T+Nv///jL/C/8v/xb/K/8h/yn/LP8l/zn/If9F/x//UP8b/1v/Gf9o/xb/c/8S/4D/EP+M/w3/mf8L/6T/CP+x/wX/vf8D/8r/Af/X///+4v/9/u//+v78//j+CAD2/hUA9f4hAPP+LQDy/joA8P5GAO7+UwDu/l8A7P5rAOv+dwDq/oMA6v6QAOj+mwDo/qcA6P6zAOj+vwDn/ssA5/7WAOf+4gDn/u0A6P75AOj+AwHo/g8B6f4aAer+JQHr/jAB7P46Ae3+RQHt/k8B7/5ZAfD+YwHy/m0B9P53Afb+gAH3/okB+f6TAfz+nAH+/qUBAP+uAQP/twEF/74BB//IAQv/zwEO/9cBEf/eART/5gEX/+0BGv/0AR7/+wEi/wICJf8IAin/DgIt/xUCMf8bAjX/IAI4/yUCPf8qAkH/MAJG/zQCSv85Ak//PQJU/0ECWP9FAl3/SQJi/00CZ/9QAmz/UgJx/1YCdv9YAnz/WgKA/1wChf9eAov/YAKR/2IClv9iApz/ZAKi/2UCp/9lAq3/ZgKz/2YCuP9mAr7/ZgLD/2YCyf9lAs//ZALV/2MC2/9iAuH/YALn/14C7f9cAvP/WwL4/1gC/v9WAgQAVAILAFACEABNAhYASwIcAEcCIgBDAigAQAIuADsCMwA4AjkAMwI+AC8CRAAqAkoAJgJQACECVQAcAlsAFgJhABECZgAMAmsABwJxAAACdgD7AXsA9QGBAO8BhgDpAYwA4gGQANwBlQDVAZoAzwGfAMgBpADBAakAugGtALMBsgCrAbYApQG6AJ0BvwCVAcMAjQHHAIUBywB9Ac8AdAHTAGwB1wBjAdsAWwHeAFIB4gBJAeYAQAHpADcB7AAuAe8AJAHyABsB9QASAfcACAH6AP8A/QD2AP8A7AACAeIABQHZAAYBzwAJAcYACgG9AA0BswAPAaoAEAGhABIBmAATAY8AFQGHABYBfgAYAXUAGAFsABkBYwAaAVsAGwFTABwBSgAcAUMAHAE5ABwBMgAcASoAHQEiAB0BGgAdARIAHAEKABwBBAAcAfz/GwH0/xoB7P8aAeT/GQHc/xgB1P8YAcz/FgHE/xUBvP8UAbT/EwGq/xEBo/8PAZr/DgGR/wwBif8KAYD/CQF2/wYBbv8EAWX/AgFc/wABU//9AEr/+wBB//kAOP/2AC//8wAm//EAHf/uABP/6wAL/+kAAv/lAPr+4wDx/uAA6f7cAN/+2gDX/tYAzv7UAMb+0QC//s0Atv7JAK7+xgCn/sIAoP6/AJn+vACR/rgAi/60AIT+sAB9/qwAd/6nAHH+owBr/p8AZv6aAGD+lgBc/pIAVv6OAFL+iQBO/oQAS/5/AEb+ewBD/nYAQP5xAD3+bAA6/mgAOf5kADb+XgA0/loAM/5VADP+UQAy/kwAMf5HADH+QwAx/j4AMv46ADP+NgA0/jIANf4tADf+KAA6/iQAPf4hAD/+HQBC/hkARv4VAEr+EQBN/g4AUv4KAFf+BwBc/gIAYf7//2b+/P9s/vj/dP71/3r+8f+B/u3/iP7p/4/+5f+X/uL/n/7e/6f+2v+v/tb/uP7S/8H+zv/K/sr/0/7F/93+wf/m/r3/8P65//r+tP8E/7D/D/+r/xn/p/8k/6P/L/+f/zn/mv9D/5X/T/+R/1n/jP9k/4j/b/+E/3r/gP+F/3v/j/93/5r/c/+l/2//r/9q/7n/Zv/E/2L/zv9e/9j/Wv/j/1b/7P9S//b/T/8AAEv/CgBH/xMARP8dAEH/JQA9/y4AO/83ADf/QAA1/0kAMf9RAC//WQAs/2IAKf9qACj/cgAl/3oAI/+CACH/iAAf/5AAHv+XABz/ngAb/6UAGf+sABj/sgAY/7gAF/+/ABb/xQAW/8sAFf/QABX/1gAV/9sAFf/hABX/5gAW/+sAF//vABf/8wAY//gAGf/8ABv//wAc/wIBHf8GAR//CgEh/wwBI/8OASX/EQEn/xMBKv8UAS3/FgEv/xcBMv8YATb/GAE5/xkBPP8ZAUD/GQFD/xgBR/8YAUv/FgFP/xYBU/8UAVj/EgFc/xABYP8OAWX/CwFq/wgBb/8FAXT/AgF4//8Afv/7AIP/9wCI//MAjf/vAJP/6wCY/+YAnf/hAKL/3QCo/9gArf/SALL/zgC4/8gAvf/DAML/vgDI/7gAzf+zANL/rQDW/6gA2/+iAOH/nQDm/5cA6/+QAO//jAD0/4YA+P+AAP7/ewACAHUABgBvAAoAaQAOAGQAEwBeABcAWgAbAFQAHwBPACMASgAnAEUAKwBBAC8AOwAzADcANwAyADoALgA9ACkAQQAlAEQAIgBHAB4ASgAaAE4AFwBQABQAVAARAFYADgBaAAsAXAAIAF8ABgBiAAQAZAACAGcAAABpAP7/bAD8/24A/P9wAPr/cgD5/3QA+f92APj/dwD4/3gA+P96APj/ewD4/30A+f99APn/fgD6/38A+/9/APz/gAD+/4AA//+AAAAAgAACAIAABAB/AAUAfwAHAH4ACAB9AAsAfAANAHwADwB7ABEAeQATAHgAFQB2ABcAdQAZAHMAGgByABwAcAAeAG0AHgBsACAAaQAhAGcAIgBkACIAYgAjAGAAIwBdACMAWgAjAFgAIwBVACMAUwAiAFAAIQBOACAASgAeAEgAHQBFABwAQgAaAD8AGAA9ABYAOQAUADcAEgA0AA8AMQANAC4ACgAsAAcAKQAEACYAAQAjAP7/IQD7/x4A+P8cAPT/GADx/xcA7v8UAOr/EgDm/w8A4v8MAN7/CwDb/wgA1/8HANP/BADP/wIAy/8BAMf////D//7/v//8/7r/+v+2//j/sv/4/63/9v+p//X/pf/0/5//9P+a//L/lv/y/5H/8f+M//D/h//w/4H/7/98/+//dv/v/3D/7/9s/+//Zv/v/2D/7/9a//D/U//w/07/8f9I//L/Qf/y/zv/9P80//T/Lv/1/yj/9v8h//j/G//4/xT/+f8O//v/CP/8/wH//v/7/v7/9P4AAO7+AQDn/gIA4f4EANv+BADV/gUAz/4GAMj+BwDC/gcAu/4IALX+CACv/ggAqf4IAKP+CQCd/gkAl/4JAJL+CACM/ggAhv4IAIH+CAB7/ggAdf4GAHH+BgBr/gUAZ/4EAGL+BABd/gIAWP4CAFT+AABP/v//S/7+/0f+/P9D/vv/P/76/zv++P83/vf/M/71/zD+9P8t/vL/K/7w/yf+7v8l/u3/Iv7r/yD+6v8d/uj/HP7m/xn+5P8Y/uP/F/7h/xb+4P8U/t7/E/7c/xL+2v8S/tj/Ev7W/xL+1P8S/tP/Ev7Q/xL+z/8T/sz/FP7K/xT+yP8W/sb/GP7D/xn+wf8b/r7/Hf68/x/+uf8h/rb/JP60/yf+sf8q/q7/Lf6r/zH+qP80/qb/OP6i/zz+oP9B/pz/Rf6a/0n+lv9O/pP/U/6R/1j+jv9d/or/Y/6I/2j+hP9u/oH/dP5+/3r+fP+B/nj/h/51/47+cv+V/m//nP5s/6P+af+q/mb/sv5i/7n+YP/B/l3/yf5a/9H+V//Z/lT/4v5S/+r+T//y/kz/+v5J/wT/R/8N/0P/Fv9B/x7/Pv8o/zz/Mf85/zr/N/9D/zX/Tf8y/1f/MP9g/y7/av8r/3T/Kf9+/yf/iP8m/5L/I/+c/yL/pv8g/7H/H/+7/x3/xP8b/9D/Gf/Z/xj/4/8X/+7/Ff/4/xX/AgAT/wwAE/8XABH/IQAR/ywAEP82AA//QAAP/0oAD/9UAA7/XwAO/2kADv9zAA3/fQAN/4cADf+QAA7/mgAO/6QADv+uAA//twAP/8EAEP/LABD/1AAR/94AEv/mABP/8AAU//gAFv8CARf/CgEY/xIBGv8cARz/JAEd/ywBHv81ASH/PQEj/0UBJP9NASf/VAEq/10BLP9kAS7/awEx/3MBNP95ATb/gAE4/4cBPP+OAT7/lAFC/5oBRf+gAUj/pgFM/6wBTv+xAVL/twFV/70BWP/BAVz/xwFg/8sBZP/QAWj/1AFs/9kBcP/dAXT/4AF4/+QBfP/oAYD/7AGE/+8Bif/yAY3/9AGR//cBl//6AZv//AGf//4Bo/8BAqn/AgKt/wMCsv8FArf/BgK7/wcCwP8IAsX/CQLK/wkCz/8KAtT/CgLZ/woC3v8KAuP/CgLo/wkC7P8IAvL/BwL2/wYC+/8FAgAABAIFAAICCgABAg4A/gEUAPwBGQD7AR4A+AEjAPYBKAD0AS0A8QEyAO4BNgDrATsA6AE/AOQBRQDhAUkA3QFOANoBUgDWAVcA0gFcAM4BYADJAWUAxAFpAMABbgC7AXIAtgF2ALIBewCsAX8AqAGDAKIBhwCdAYsAlwGPAJEBkwCLAZcAhgGbAH8BnwB5AaIAcwGmAG0BqQBmAawAXwGwAFgBtABRAbcASgG6AEMBvgA7AcAANAHDACwBxgAkAcgAHAHLABUBzgANAdEABQHTAP0A1gD1ANgA7ADZAOQA3ADcAN8A0wDgAMsA4QDDAOQAugDlALIA5wCqAOkAogDpAJoA6wCSAO0AigDtAIIA7gB7APAAcgDxAGsA8gBjAPIAXADzAFQA8wBNAPQARgD0AD4A9AA4APQAMQD0ACoA9AAjAPQAHQD0ABYA9AAPAPQACQD0AAIA8gD9//IA9v/yAPH/8QDr//AA5f/vAN//7gDZ/+4A0//sAM3/6wDH/+oAwf/oALv/5wC2/+YAr//kAKr/4gCj/+AAnf/fAJf/3QCR/9wAiv/ZAIT/2AB9/9UAd//UAHD/0QBq/9AAZP/NAF3/ygBX/8gAUP/GAEr/wwBD/8EAPP++ADb/uwAw/7kAKv+1ACP/swAd/68AF/+sABH/qQAL/6YABf+jAP7+nwD5/psA8/6YAO7+lADp/pAA4/6NAN/+iADZ/oQA1f6AAND+fADL/ngAx/51AML+cQDA/m0AvP5nALf+YwC0/l8Asf5bAK7+VwCr/lMAqf5PAKf+SwCk/kYAo/5CAKH+PgCg/joAnv42AJ3+MgCc/i8AnP4rAJz+JwCc/iMAnP4gAJ3+HACe/hkAn/4WAKD+EwCi/g4ApP4MAKb+CQCo/gYAqv4CAK3+AACw/v3/tP76/7f+9/+7/vX/v/7y/8P+7//I/uz/zP7p/9H+5//W/uT/2/7h/+H+3//m/tv/7P7Z//L+1v/5/tL///7P/wb/zf8M/8r/E//G/xr/w/8h/8D/KP+9/zD/uv83/7f/Pv+z/0b/sP9N/6z/Vf+p/1z/pv9k/6L/bP+g/3T/nP97/5n/g/+V/4v/kv+S/4//mv+L/6H/iP+o/4X/sf+C/7f/gP+//33/xv95/83/dv/U/3T/2/9w/+P/bv/p/2z/8P9p//b/Zv/+/2T/BABh/woAX/8RAF3/FwBb/x0AWf8kAFf/KgBV/zAAU/82AFL/PABQ/0IAT/9HAE7/TQBM/1MATP9YAEv/XgBK/2IASf9oAEj/bQBI/3EASP93AEj/fABH/4AAR/+EAEj/igBI/40ASP+SAEn/lgBK/5oASv+eAEv/ogBM/6UATf+pAE7/rABQ/68AUv+yAFP/tgBV/7gAVv+7AFn/vQBa/8AAXf/CAF//wwBi/8YAZf/HAGf/yABr/8oAbf/LAHD/zABz/8wAdv/NAHr/zQB+/80AgP/NAIT/zQCI/8wAi//MAI//ygCT/8oAlv/IAJr/xwCe/8YAov/DAKb/wgCp/8AArf++ALH/uwC1/7kAuf+3ALz/swDA/7EAxP+uAMf/qwDL/6gAz/+lANL/ogDW/54A2v+cAN3/mADg/5QA5P+RAOf/jQDr/4oA7v+GAPL/gwD1/38A+P98APz/eAD+/3QAAgByAAQAbgAIAGoACgBnAA0AYwARAGAAEwBdABYAWgAZAFcAHABTAB8AUAAhAE4AJABLACYASAApAEUAKwBDAC4AQAAxAD4AMwA8ADUAOQA4ADgAOgA1AD0ANAA+ADMAQAAxAEMALwBFAC4ARwAtAEkALABKACoATAAqAE4AKQBQACgAUgAoAFMAJwBVACcAVwAmAFcAJgBZACYAWQAmAFoAJgBbACYAXAAmAF0AJwBdACcAXQAoAF4AKABeACkAXgApAF4AKgBeACoAXgAqAF4AKwBdACsAXQAsAFwALABcACwAWwAsAFoALABZACwAWAAsAFcAKwBWACsAVQAqAFMAKQBSACgAUQAnAFAAJgBOACQATQAiAEsAIQBJAB4ASAAdAEYAGwBEABgAQgAVAEEAEwA/AA8APQANADwACgA6AAcANwADADYAAAA0AP3/MgD5/zEA9f8vAPL/LQDu/ysA6v8pAOb/KADi/yUA3v8kANr/IgDW/yAA0v8fAM7/HgDJ/xwAxv8aAMH/GQC9/xgAuP8XALX/FQCw/xQArP8TAKf/EgCk/xEAn/8PAJv/DwCW/w4Ak/8NAI7/DQCK/wwAhv8LAIH/CgB9/woAef8JAHX/CQBx/wkAbf8JAGr/CQBl/wkAYf8JAFz/CQBY/wkAVP8JAFD/CQBL/wkAR/8KAEL/CgA+/wsAOf8MADX/DAAw/w0AK/8NACf/DQAh/w4AHf8PABj/DwAU/w8AD/8PAAv/DwAG/xAAAf8QAPz+EAD3/hAA8/4QAO7+DwDp/g8A5f4PAOH+DwDc/g4A1/4NANP+DQDP/gsAyv4LAMb+CgDC/gkAv/4IALr+BwC2/gUAsv4EAK7+AgCr/gEAp/7//6P+/v+f/vz/nP77/5j++f+V/vf/kv71/4/+8/+M/vH/if7v/4b+7f+D/uv/gf7q/37+5/97/uX/ef7k/3f+4f91/t//c/7d/3L+2/9v/tn/bv7X/2z+1f9r/tP/av7R/2n+zv9o/s3/Z/7M/2b+yv9m/sj/Zv7F/2b+xP9l/sP/Zf7A/2b+v/9m/r3/Zv67/2b+uf9o/rj/aP62/2r+tP9r/rL/bP6w/27+rv9w/qv/cf6q/3P+p/92/qX/d/6j/3r+of99/p7/f/6d/4L+mv+G/pj/iP6W/4z+lP+Q/pH/k/6P/5f+jf+b/ov/nv6I/6L+hv+n/oT/rP6C/7D+f/+1/n3/uf57/77+ef/E/nb/yf50/87+cv/T/nD/2f5u/97+bP/l/mn/6/5n//H+Zf/3/mP//f5h/wP/X/8K/13/EP9c/xf/Wf8e/1j/Jf9W/yz/VP8z/1H/Ov9Q/0L/T/9I/03/UP9M/1j/Sf9f/0j/Z/9G/27/Rv92/0T/fv9C/4b/Qf+O/0D/lv8//57/Pv+m/z3/rf88/7b/O/++/zr/xv85/87/OP/X/zf/3/83/+f/N//v/zb/9/81/wAANf8JADT/EQA0/xgANP8hADT/KQA0/zIANP86ADT/QgA1/0oANf9SADX/WgA2/2IANv9rADb/cwA3/3sAOP+DADj/igA6/5IAOv+aADv/ogA8/6kAPf+xAD7/uQBA/8AAQf/IAEL/zwBD/9YARf/dAEf/5QBJ/+wAS//yAEz/+QBO/wABUP8GAVL/DQFU/xMBVv8aAVj/IQFb/yYBXf8sAV//MgFi/zgBZf8+AWf/QwFq/0kBbP9OAW//VAFy/1gBdf9dAXj/YwF7/2cBfv9sAYL/cAGE/3UBiP94AYv/fQGP/4EBkf+EAZT/iAGY/4wBnP+PAZ//kgGj/5UBp/+ZAar/mwGu/54Bsf+gAbX/owG5/6UBvf+nAcD/qQHE/6sByP+sAcz/rgHP/68B1P+xAdj/sQHc/7MB3/+0AeT/tQHo/7UB7P+1Ae//tQH0/7UB9/+1Afz/tQEAALUBBAC1AQcAtAEMALMBEACyARQAsQEYALEBHACvAR8ArgEkAK0BKACrASwAqQEvAKcBMwClATcAowE8AKABPwCeAUMAmwFHAJkBSgCVAU4AkwFSAI8BVQCMAVkAiAFdAIYBYACCAWMAfgFnAHoBawB2AW4AcgFyAG4BdABpAXcAZQF7AGABfgBcAYEAVwGEAFIBhwBNAYoASAGNAEMBkAA9AZIANwGWADIBmAAsAZoAJgGdACABoAAZAaIAEwGkAAwBpwAGAaoA/wCrAPkArQDyAK8A6wCxAOQAswDdALUA1gC3ANAAuQDIALoAwQC8ALoAvQCzAL8AqwDBAKUAwgCdAMMAlgDEAJAAxQCIAMYAggDHAHsAyAB0AMkAbQDKAGcAygBgAMoAWgDLAFMAzABMAMwARgDNAEAAzQA6AM0ANADNAC0AzQAoAM0AIgDNABwAzQAXAM0AEQDNAAwAzAAHAMwAAgDLAPz/ygD3/8oA8//JAO7/yQDp/8gA5f/GAOD/xgDc/8QA1//EANP/wgDO/8IAyv/AAMb/vwDB/74Avf+8ALj/uwC1/7kAsf+4AKz/twCo/7UAo/+zAJ//sQCa/7AAlv+tAJH/qwCN/6oAiP+nAIT/pQB//6MAev+gAHb/ngBx/5sAbf+YAGj/lQBk/5MAX/+QAFv/jQBW/4oAUv+HAE3/gwBJ/4EARP99AED/egA8/3YAOP9zADT/bwAv/2sALP9oACj/ZQAk/2EAIP9dAB3/WgAa/1YAFv9SABP/TwAQ/0sADf9HAAr/RAAI/0AABf89AAP/OQAB/zUA//4yAP3+LwD7/isA+f4oAPj+JAD3/iEA9v4eAPX+GwD0/hgA9P4VAPT+EgD0/g8A9P4MAPT+CQD1/gcA9f4EAPb+AgD3/v//+P79//n++//7/vn//f73//7+9P8B//L/A//w/wX/7v8I/+z/Cv/q/w7/5/8Q/+b/FP/k/xf/4v8b/+D/Hv/e/yL/3P8m/9n/Kv/X/y//1f8z/9P/OP/R/zz/z/9A/8z/Rv/K/0r/yP9P/8b/VP/E/1r/wv9f/77/ZP+8/2n/uv9u/7j/dP+1/3n/s/9+/7D/g/+u/4n/q/+O/6n/k/+n/5n/pf+d/6P/pP+g/6n/nf+u/5v/s/+Z/7j/l/+9/5X/wv+T/8f/kP/N/47/0f+N/9b/i//b/4n/4P+H/+X/hv/q/4T/7v+C//T/gf/4/3///P99/wIAfP8GAHv/CgB5/w4AeP8TAHf/FwB2/xwAdv8gAHX/JQB0/ygAc/8sAHP/MQBz/zUAcv85AHL/PABx/0AAcf9FAHH/SABy/0wAcv9QAHL/UwBz/1cAc/9aAHT/XQB1/2EAdv9kAHf/ZwB3/2sAef9tAHr/cQB7/3QAfP92AH7/eQCA/3sAgv9+AIP/gACF/4MAiP+GAIn/iACM/4oAjv+LAJD/jQCT/48Alf+RAJf/kgCa/5QAnP+VAJ7/lgCh/5cAo/+YAKb/mQCp/5kArP+ZAK//mgCx/5oAs/+aALb/mgC5/5oAvP+ZAL7/mQDB/5kAxP+YAMb/lwDJ/5cAy/+WAM7/lADQ/5MA0/+SANX/kQDY/48A2v+OAN3/jADf/4sA4v+JAOT/hwDm/4UA6f+DAOv/ggDu/4AA8P9+APL/fAD0/3oA9/93APn/dQD7/3MA/f9yAP//cAACAG4ABABrAAYAaQAIAGcACgBlAAwAYwAOAGIAEABgABIAXgAUAFwAFQBbABgAWQAaAFcAHABVAB4AVAAfAFIAIQBRACMAUAAlAE4AJgBNACgASwAqAEsALABJAC0ASAAvAEcAMQBGADMARAA0AEQANgBCADcAQgA4AEEAOgBAADsAPwA8AD8APQA+AD8APQA/AD0AQAA8AEIAOwBCADsAQwA7AEQAOgBEADkARAA4AEUAOABGADcARgA2AEYANQBHADQARwA0AEcAMwBHADIARgAxAEYALwBGAC4ARQAtAEUAKwBEACoARAAoAEQAJgBDACMAQgAhAEIAHwBBAB0AQAAaAD8AFwA+ABQAPQARADwADgA7AAsAOgAIADkABAA5AAEANwD9/zcA+f81APb/NADy/zMA7v8yAOv/MQDm/y8A4v8vAN//LQDa/y0A1v8rANH/KgDN/ykAyf8oAMX/JgDA/yYAvP8kALj/JAC0/yMAr/8hAKv/IQCm/yAAov8fAJ7/HwCa/x4Alv8dAJL/HACO/xwAif8bAIX/GgCB/xoAff8ZAHn/GQB2/xgAcf8YAG3/GABq/xgAZv8XAGL/FwBf/xcAXP8XAFj/FwBU/xcAUv8XAE7/FwBL/xcASP8XAEX/FwBC/xcAP/8XADz/FwA5/xcANv8XADP/FwAw/xcALf8XACr/FgAn/xYAJP8VACH/FQAd/xUAG/8UABj/EwAU/xMAEf8SAA7/EQAM/xEACP8PAAX/DgAD/w0AAP8MAP3+CwD6/gkA+P4IAPX+BgDy/gQA7/4DAOz+AgDq/v//5/79/+X+/P/i/vn/4P73/93+9v/b/vT/2f7y/9b+7//U/u3/0v7r/9H+6f/O/uf/zP7k/8r+4v/J/uD/x/7e/8X+3P/E/tr/wv7X/8D+1f+//tL/vf7Q/73+zv+7/sz/uv7K/7r+yP+5/sb/uP7E/7f+wv+2/r//tv6+/7X+vP+1/rr/tf64/7X+tv+0/rX/tf6z/7X+sv+1/rD/tf6v/7b+rf+2/qv/t/6q/7f+qf+4/qf/uf6m/7r+pP+7/qP/vf6h/77+oP/A/p//wf6d/8L+nP/E/pr/xv6Y/8j+l//K/pX/zP6U/87+k//R/pD/0/6P/9b+jv/Z/oz/3P6L/9/+if/h/of/5f6G/+j+hf/r/oT/7v6C//L+gf/1/n//+f5+//3+fP8B/3r/Bf95/wn/eP8N/3b/Ef91/xb/dP8a/3P/H/9x/yP/cP8o/27/LP9t/zH/bP82/2v/O/9q/0H/af9G/2j/S/9n/1D/Zv9W/2X/W/9k/2H/Y/9m/2L/bP9h/3L/YP93/1//fv9f/4P/Xv+K/13/j/9c/5X/XP+b/1z/of9b/6j/Wv+u/1n/tP9Z/7r/Wf/A/1n/x/9Y/87/WP/U/1j/2v9X/+D/V//n/1f/7f9X//T/V//7/1f/AABX/wgAV/8OAFj/FABY/xsAWP8iAFn/KABa/y4AWv81AFv/OwBb/0IAXP9JAF3/TwBd/1UAXv9bAF//YgBg/2gAYP9uAGL/dABi/3sAZP+BAGX/hwBm/40AZ/+TAGn/mQBq/6AAbP+lAG3/qwBu/7EAcP+3AHH/vABz/8IAdf/HAHf/zQB4/9IAev/YAH3/3AB+/+IAgP/nAIL/7QCE//EAhv/2AIn/+wCL/wABjf8EAY//CQGR/w0BlP8SAZb/FgGZ/xoBm/8eAZ7/IgGh/yYBpP8qAab/LQGp/zEBq/81Aa7/OQGx/zsBs/8+Abb/QgG5/0UBvf9IAb//SgHC/00Bxf9QAcn/UgHL/1UBzv9WAdH/WAHU/1oB2P9dAdv/XgHe/2AB4f9hAeT/YgHn/2QB6v9lAe3/ZwHx/2cB9P9oAff/aQH7/2oB/f9qAQAAagEEAGsBBwBrAQoAawEOAGsBEQBrARQAawEXAGoBGgBqAR4AaQEgAGgBJABnASgAZgEqAGUBLQBkATAAYwE0AGEBNwBfAToAXgE8AFwBPwBaAUMAWAFGAFUBSQBTAUsAUQFOAE4BUQBLAVQASQFXAEYBWgBDAV0AQAFfAD0BYgA6AWUANwFnADMBaQAwAWwALAFuACgBcQAkAXMAIAF2ABwBeAAYAXsAEwF8AA8BfgAKAYEABgGDAAEBhQD8AIcA9wCJAPIAiwDsAI0A6ACOAOIAkADcAJIA1wCUANEAlQDMAJYAxgCYAMAAmgC7AJsAtACdAK8AngCpAJ8AowCgAJ0AoQCYAKIAkQCjAIsApACGAKUAfwCmAHoApwB0AKcAbgCoAGkAqABjAKkAXQCpAFgAqgBSAKoATACqAEcAqwBCAKsAPQCrADgAqwAzAKwALQCsACgAqwAjAKsAHgCrABkAqwAUAKoAEACqAAwAqQAHAKkAAwCoAP//qAD7/6cA9v+mAPL/pgDu/6UA6/+kAOf/pADk/6MA4P+iANz/oQDZ/6AA1v+fANL/ngDP/50AzP+cAMn/mgDG/5kAw/+XAL//lgC9/5QAuf+SALb/kACz/44AsP+NAK3/iwCp/4kAp/+HAKT/hACg/4IAnf+AAJr/fQCX/3sAlP94AJH/dgCN/3MAiv9wAIf/bgCE/2sAgf9nAH3/ZAB6/2IAeP9fAHT/XABx/1gAbv9VAGv/UgBp/1AAZf9MAGP/SQBg/0YAXf9DAFv/QABY/zwAVv85AFP/NgBR/zQATv8wAEz/LQBK/yoASf8nAEb/JABE/yIAQ/8fAEH/HABA/xkAPv8WAD3/FAA8/xIAO/8PADv/DAA6/woAOf8IADn/BQA4/wMAOP8BADf/AAA3//3/OP/7/zj/+f84//j/Of/2/zn/9P86//P/O//x/zv/7/89/+7/Pv/s/0D/6/9B/+n/Qv/o/0T/5v9G/+X/SP/k/0r/4v9M/+H/Tv/f/1H/3v9U/9z/Vf/a/1j/2f9b/9f/Xv/W/2H/1P9k/9L/Z//R/2r/z/9t/87/cf/M/3T/yv94/8j/e//H/37/xf+C/8P/hf/B/4j/v/+M/77/j/+8/5L/uv+W/7n/mv+3/53/tf+h/7T/pP+y/6j/sP+s/6//r/+t/7L/rP+2/6r/uf+o/73/p//A/6X/xP+k/8f/ov/K/6H/zv+f/9L/n//V/53/2f+c/9z/m//f/5r/4/+Z/+b/mP/p/5f/7f+W//D/lv/z/5X/9/+U//r/lP/9/5P/AACT/wQAkv8IAJL/CwCS/w4Akv8RAJL/FACS/xgAkv8bAJL/HQCS/yEAkv8jAJP/JwCT/yoAlP8tAJT/LwCV/zIAlv81AJf/OACY/zoAmf89AJr/QQCb/0MAnP9GAJ3/SQCe/0sAoP9NAKH/UACj/1IApf9VAKb/VwCn/1oAqf9cAKv/XgCs/2AArv9iALD/ZQCx/2cAs/9oALX/agC2/2sAuP9tALn/bgC7/3AAvf9xAL//cgDB/3QAwv91AMT/dQDG/3YAyP93AMr/eADL/3gAzf95AM7/eQDQ/3oA0v96ANP/egDV/3kA1/95ANn/eQDa/3kA3P94AN3/eADg/3gA4f94AOP/dwDk/3cA5v92AOj/dgDq/3UA6/90AO3/cwDu/3MA8P9yAPH/cQDz/3AA9f9vAPf/bgD4/20A+f9sAPv/bAD9/2sA//9qAAAAaQACAGgAAwBmAAUAZgAHAGUACABkAAoAYwALAGIADQBhAA4AYAAQAF8AEgBeABMAXQAVAFwAFgBbABgAWgAaAFkAGwBYAB0AVgAeAFYAIABUACEAVAAjAFIAJABRACYAUQAnAE8AKABOACkATQAqAEwAKwBLAC0ASgAuAEkALwBIAC8ARgAwAEYAMQBEADIAQwAzAEIAMwBBADQAQAA1AD4ANQA8ADUAOwA2ADkANgA4ADYANgA2ADQANgAyADcAMAA3AC0ANwArADcAKQA3ACYANgAjADYAIQA2AB4ANgAbADYAGAA2ABQANQARADUADgA0AAoANAAGADQAAwAzAP//MwD7/zIA+P8yAPP/MQDw/zEA6/8xAOf/MADj/y8A3/8uANv/LgDW/y0A0v8tAM7/LADK/ywAxf8rAMH/KwC9/yoAuP8pALT/KQCw/ykArP8oAKf/JwCj/ycAn/8mAJv/JgCW/yYAkv8lAI7/JACK/yQAhv8kAIL/JAB+/yMAev8jAHf/IwBy/yMAb/8jAGv/IwBo/yIAZP8iAGH/IgBe/yIAW/8iAFf/IQBU/yEAUf8hAE7/IQBM/yEASP8hAEb/IABE/yAAQv8fAD//HwA9/x4AOv8eADn/HQA2/xwANP8cADL/GwAw/xoALv8ZACz/GAAq/xcAKP8WACb/FQAl/xMAI/8RACH/EAAg/w8AHf8NABz/CwAa/woAGP8IABf/BgAV/wUAFP8DABL/AAAQ////D//9/w7/+v8M//j/C//2/wn/9P8I//L/Bv/v/wX/7f8D/+r/Av/p/wL/5v8A/+T///7i//7+3//9/t3//P7b//v+2P/6/tb/+v7T//n+0f/4/s//9/7N//f+y//2/sj/9f7G//X+xP/1/sL/9P7A//T+vf/0/rz/9P66//P+uP/z/rb/8/60//P+s//z/rH/8/6v//P+rv/0/qz/9P6r//X+qf/1/qj/9f6m//b+pf/3/qT/+P6j//j+ov/5/qH/+f6g//v+n//7/p7//f6c//7+nP8A/5r/Af+Z/wL/mP8D/5f/Bf+X/wf/lf8I/5X/Cv+T/wv/k/8N/5L/D/+R/xH/j/8T/4//Fv+O/xj/jf8a/4z/HP+L/x//i/8h/4n/JP+J/yb/iP8p/4f/LP+G/y//hv8y/4T/Nf+E/zf/g/87/4P/Pv+C/0H/gP9F/4D/SP9//0v/f/9P/37/Uv99/1b/ff9a/3z/Xv98/2H/fP9k/3v/af96/2z/ev9x/3r/df95/3j/eP99/3n/gf94/4X/d/+K/3f/jv93/5L/d/+X/3f/m/92/5//dv+k/3b/qf92/67/dv+y/3b/t/92/7z/dv/A/3b/xf92/8r/dv/P/3b/0/92/9j/dv/e/3b/4v93/+f/d//s/3j/8f94//f/ef/7/3n/AAB5/wUAev8KAHr/DwB6/xQAe/8aAHz/HwB8/yQAff8pAH7/LgB+/zMAgP83AID/PACB/0IAgv9GAIP/SwCE/1EAhf9WAIb/WgCH/18AiP9kAIn/aACL/24AjP9zAI3/dwCP/3wAkP+BAJH/hQCS/4oAlP+OAJX/kwCX/5cAmP+cAJr/oACb/6UAnf+pAJ7/rgCg/7IAo/+2AKP/ugCm/74Ap//CAKn/xgCr/8oArf/OAK//0QCx/9UAs//ZALX/3QC3/+AAuf/jALv/5gC9/+oAwP/tAML/8QDE//QAxv/3AMn/+QDK//wAzf//AM//AgHR/wQB1P8HAdb/CgHY/wwB2/8OAd3/EAHf/xMB4v8VAeT/FgHn/xgB6f8aAez/HAHu/x4B8P8fAfP/IAH1/yIB+P8jAfr/JQH9/yUBAAAmAQIAKAEEACgBBwApAQkAKQEMACoBDwAqAREAKgEUACoBFgAqARgAKgEbACoBHQAqASAAKgEjACoBJQApAScAKAEqACcBLAAmAS8AJQExACQBMwAjATYAIgE4ACABOgAeAT0AHQE/ABsBQQAZAUQAFwFGABYBSAATAUoAEQFNAA8BTwANAVEACgFTAAgBVQAFAVcAAgFZAP8AWwD8AF0A+QBfAPYAYQDzAGMA7wBlAOsAZgDoAGgA5QBqAOAAawDcAG0A2QBuANQAcQDQAHEAzAB0AMgAdQDDAHcAvgB4ALoAeQC2AHoAsAB7AKwAfQCnAH4AogB/AJ0AgACZAIEAlACCAI8AgwCKAIQAhACFAIAAhwB7AIcAdQCHAHEAiABsAIoAZgCKAGIAigBdAIsAWACLAFQAjABPAI0ASgCNAEUAjQBBAI4APACOADgAjgAzAI4ALwCOACoAjgAmAI4AIgCOAB4AjgAZAI4AFgCOABIAjgAOAI4ACgCNAAYAjQADAIwA//+MAPz/iwD4/4sA9f+KAPL/iQDu/4kA6/+IAOj/hwDl/4YA4/+GAOD/hQDe/4MA3P+CANn/gQDW/38A1P9+ANL/fQDQ/3sAzv95AMz/eADK/3YAyP90AMb/cgDE/3AAwv9uAMD/bAC//2oAvf9oALv/ZgC5/2MAt/9hALX/XgC0/1wAsv9ZALD/VwCu/1UArP9SAKr/TwCo/0wAp/9KAKX/RwCj/0QAov9CAKD/QACe/zwAnP86AJv/NwCY/zQAl/8yAJX/LwCT/ywAkv8qAJD/JwCO/yQAjf8iAIv/HwCK/x0AiP8aAIf/GACG/xYAhf8TAIP/EACC/w8Agf8MAID/CgB//wgAff8GAH3/AwB7/wIAe/8AAHr//v95//3/eP/7/3j/+f94//j/eP/2/3f/9f93//T/dv/z/3b/8f92//D/dv/v/3b/7v92/+3/dv/s/3f/6v94/+r/eP/p/3j/5/95/+f/ev/m/3v/5f97/+T/ff/j/33/4v9+/+H/gP/g/4H/4P+C/97/g//e/4X/3f+G/9z/iP/b/4r/2v+M/9n/jf/Y/4//1/+Q/9b/kv/V/5T/1P+W/9L/mP/R/5n/0f+c/8//nf/O/5//zv+h/8z/o//L/6X/yv+n/8j/qf/I/6v/x/+t/8b/r//E/7L/xP+z/8P/tf/B/7j/wP+6/8D/vP++/77/vv/A/73/wv+8/8T/u//G/7r/yP+5/8v/uP/M/7j/z/+3/9H/t//T/7b/1v+1/9f/tf/a/7T/3P+0/97/s//g/7P/4v+y/+X/sv/n/7L/6v+y/+v/sv/u/7L/8P+y//P/sv/0/7L/9/+y//n/sv/8/7P//f+z/wAAs/8DALP/BQC0/wcAtP8JALX/DAC2/w4Atv8QALf/EgC3/xUAuP8WALn/GQC5/xsAuv8dALv/IAC8/yIAvf8kAL3/JgC+/ykAwP8rAMD/LQDB/y8Awv8xAMP/MwDE/zYAxf83AMb/OgDH/zwAx/8+AMn/QADK/0IAyv9EAMz/RgDM/0cAzf9KAM7/SwDP/00A0P9OANH/UADS/1EA0/9TANT/VADW/1UA1v9XANf/WADZ/1oA2f9bANr/WwDb/10A3P9eAN3/XgDe/18A3/9gAOD/YQDh/2EA4v9iAOP/YgDk/2MA5v9kAOb/ZADn/2QA6f9lAOr/ZQDq/2UA7P9lAO3/ZgDu/2YA7/9mAPD/ZgDy/2YA8/9mAPT/ZgD1/2YA9v9lAPf/ZQD4/2UA+f9lAPv/ZQD9/2QA/f9kAP//YwAAAGIAAQBiAAMAYgADAGIABQBgAAcAXwAIAF8ACQBfAAoAXgALAFwADQBcAA4AWwAQAFoAEQBZABIAWAATAFcAFABWABUAVQAXAFQAGABTABkAUgAaAFEAGwBQAB0ATwAdAE0AHgBMACAASwAgAEoAIQBJACIARwAjAEYAJABEACQAQgAlAEEAJgA/ACcAPAAnADsAKAA5ACgANwAoADQAKQAyACoALwAqAC0AKgArACsAKAArACUAKwAiACsAHwArAB0ALAAZACwAFgAsABIALAAQACwADAAsAAgALAAFACwAAQAsAP3/LAD5/ywA9v8sAPL/LADu/ywA6v8sAOb/LADi/ywA3v8rANr/KwDW/ysA0v8rAM7/KwDK/ysAxv8rAML/KwC+/yoAuv8qALb/KgCy/yoArv8pAKr/KQCm/ykAov8pAJ7/KQCb/ykAl/8pAJP/KQCP/ykAi/8pAIj/KQCE/ykAgP8oAH3/KAB6/ygAdv8oAHL/KABw/ygAbP8oAGn/JwBn/ycAZP8mAGH/JgBe/yUAW/8lAFj/JQBW/yMAVP8iAFL/IgBP/yIATf8gAEv/HwBJ/x8ASP8dAEb/HABE/xsAQ/8aAEH/GABA/xcAPv8WAD3/FAA8/xMAO/8RADr/DwA5/w4AOP8MADf/CgA2/wgANf8GADT/BAAz/wIAMv8AADL//v8x//z/MP/5/zD/+P8v//b/Lv/z/y7/8f8t/+//LP/t/yz/6/8r/+j/K//m/yr/5P8q/+H/Kf/f/yj/3P8p/9r/KP/Y/yf/1v8n/9P/J//R/yf/z/8m/83/Jv/L/yb/yf8m/8f/Jv/F/yb/w/8m/8H/Jv+//yb/vf8m/7v/J/+6/yf/uP8n/7b/J/+0/yj/s/8o/7H/KP+w/yj/r/8p/63/Kf+s/yr/q/8r/6n/K/+o/yv/p/8s/6b/Lf+l/y7/pf8u/6T/L/+j/zD/ov8x/6H/Mv+h/zP/oP80/5//Nf+e/zb/nv83/57/OP+d/zr/nP87/5z/PP+b/z7/mv8//5r/Qf+a/0L/mf9E/5j/Rv+Y/0f/mP9J/5f/Sv+X/0z/lv9O/5b/UP+W/1L/lf9T/5T/Vv+U/1j/lP9a/5P/Xf+T/17/k/9h/5L/Y/+S/2X/kv9o/5L/a/+R/23/kf9v/5H/cv+R/3T/kf93/5D/ef+Q/3z/kP+A/4//gv+Q/4X/kP+I/4//i/+P/47/j/+R/4//lP+P/5f/j/+b/4//nf+P/6H/j/+k/4//p/+P/6v/j/+u/4//sv+P/7X/j/+4/5D/vP+Q/8D/kP/D/5D/x/+R/8r/kf/O/5H/0f+R/9X/kv/Z/5L/3P+S/+D/kv/k/5P/6P+U/+z/lP/v/5T/8/+V//f/lf/7/5b///+W/wMAl/8HAJf/CgCY/w4Amf8SAJr/FgCa/xoAm/8eAJv/IgCc/yYAnf8qAJ7/LgCf/zIAn/82AKH/OgCh/z4Aov9BAKP/RQCk/0kApf9NAKb/UACo/1QAqP9YAKn/XACq/2AArP9kAKz/ZwCu/2sAsP9vALH/cwCy/3YAs/96ALT/fQC2/4EAt/+EALj/iAC6/4sAu/+PAL3/kgC+/5UAwP+ZAMH/nADC/58AxP+iAMb/pgDI/6kAyf+sAMv/rwDM/7EAzv+0AND/twDR/7oA0/+9ANX/wADX/8IA2P/EANv/yADc/8oA3v/MAN//zwDi/9EA5P/TAOb/1QDn/9cA6f/ZAOv/2wDt/90A7//fAPH/4QDy/+MA9f/kAPb/5gD5/+cA+v/pAP3/6gD+/+sAAADsAAIA7QAEAO4ABgDvAAgA8AAKAPEADADxAA4A8gAQAPMAEwDzABQA8wAXAPQAGAD0ABoA9AAcAPQAHgD0ACAA8wAiAPMAJADzACYA8gAoAPEAKgDxACwA8AAuAO8ALwDuADEA7gAzAO0ANQDrADcA6gA5AOkAOwDnADwA5wA/AOUAQADjAEIA4QBEAOAARQDeAEcA3ABIANoASgDYAEwA1gBOANMATwDRAFAAzgBSAMwAVADJAFUAxwBXAMQAWADBAFkAvgBaALsAXAC4AF0AtQBeALEAYACuAGEAqwBiAKcAYwCkAGQAoABlAJ0AZwCZAGgAlQBpAJEAagCNAGsAiQBsAIUAbACBAG0AfQBuAHkAbwB2AHAAcgBwAG4AcQBqAHEAZgByAGIAcwBeAHMAWgB0AFYAdABSAHQATgB1AEoAdQBGAHUAQgB2AD4AdgA7AHYANwB2ADMAdgAvAHYALAB2ACgAdgAlAHYAIgB2AB4AdgAbAHYAFwB1ABQAdQARAHUADQB1AAsAdQAHAHQABABzAAIAcwD//3IA/P9yAPn/cAD3/3AA9P9vAPH/bgDv/20A7f9sAOv/awDp/2oA5/9oAOX/ZwDj/2YA4f9kAOD/YwDe/2EA3P9fANv/XgDa/1wA2f9bANf/WADW/1cA1f9VANT/UwDT/1EA0f9PAND/TADP/0sAz/9IAM3/RgDM/0QAzP9CAMv/QADK/z0Ayf87AMj/OQDI/zcAx/80AMb/MgDF/zAAxP8uAMP/KwDD/ykAwf8nAMH/JADA/yIAv/8gAL7/HgC+/xwAvP8aALz/GAC7/xUAuv8UALn/EgC4/xAAuP8NALf/DAC2/woAtv8IALT/BgC0/wQAs/8DALP/AQCx/wAAsf/+/7D//f+v//v/r//6/67/+P+u//f/rf/2/6z/9f+r//T/q//z/6r/8v+q//H/qf/w/6n/8P+p/+//qP/u/6j/7f+n/+3/qP/s/6f/6/+n/+v/p//q/6f/6v+n/+n/p//p/6f/6P+n/+j/p//n/6f/5/+o/+b/qP/m/6j/5v+o/+X/qf/l/6n/5P+p/+P/qv/j/6v/4/+r/+L/rP/h/6z/4f+t/+D/rf/g/67/3/+u/9//r//e/7D/3v+w/93/sf/c/7L/3P+y/9v/tP/b/7T/2v+1/9r/tv/Z/7b/2f+4/9j/uP/X/7n/1v+6/9b/u//W/7z/1f+9/9T/vf/U/7//0//A/9P/wf/S/8L/0v/C/9H/xP/R/8X/0f/G/9D/x//Q/8n/z//K/8//y//O/8z/zv/N/87/zv/N/9D/zf/R/83/0v/N/9T/zf/W/83/1//N/9j/zf/a/83/2//N/93/zf/e/83/4P/N/+L/zf/j/83/5f/N/+f/zf/o/83/6v/N/+v/zf/t/83/7//N//H/zv/z/87/9P/O//b/z//4/8//+f/P//z/z//9/8//AADQ/wEA0P8DANH/BQDR/wcA0f8JANH/CwDR/w0A0f8PANL/EQDS/xMA0/8WANP/GADT/xkA1P8bANT/HgDU/yAA1P8iANX/JADV/yYA1f8oANb/KgDW/ywA1/8uANf/MADY/zEA2P80ANj/NQDZ/zgA2f85ANr/OwDa/z0A2v8+ANv/QADc/0IA3P9DAN3/RQDd/0YA3f9HAN7/SQDf/0sA3/9MAOH/TQDh/08A4f9PAOL/UADj/1IA5P9TAOT/VADl/1UA5v9WAOf/VgDn/1cA6f9YAOn/WADq/1kA6/9aAOz/WgDt/1oA7v9bAO//XADv/1wA8P9cAPL/XADz/1wA9P9cAPX/XAD2/1wA9/9bAPj/WwD6/1sA+/9bAPz/WgD9/1oA/v9aAAAAWQAAAFkAAgBYAAMAVwAEAFcABQBWAAcAVQAIAFUACQBUAAoAUwALAFIADABRAA4AUQAPAE8AEABOABEATQASAEwAEwBLABQASQAVAEgAFgBHABcARgAYAEQAGQBDABoAQQAbAD8AGwA9ABwAOwAdADkAHgA3AB4ANQAfADMAIAAwACAALgAhACwAIQApACIAJgAiACQAIwAhACQAHgAkABsAJQAYACUAFQAlABIAJQAOACYACwAnAAgAJwAEACcAAQAoAP3/KAD6/ygA9/8oAPP/KQDv/ykA6/8pAOj/KQDk/ykA4P8qAN3/KgDZ/yoA1f8qANL/KgDO/yoAyv8rAMf/KwDD/ysAv/8rALv/KwC4/ysAtP8rALD/KwCt/ysAqf8sAKb/LACi/ywAnv8sAJv/LACY/ysAlP8rAJH/KwCO/ysAi/8rAIj/KgCF/yoAgf8qAH7/KQB8/ygAeP8oAHb/JwBz/ycAcf8mAG7/JQBs/yQAaf8jAGf/IgBl/yEAY/8gAGH/HwBe/x4AXf8cAFv/GwBZ/xoAWP8YAFf/FwBV/xUAVP8TAFP/EgBS/xAAUf8PAFD/DQBP/wsATv8JAE7/BwBN/wUATf8DAEz/AQBM////S//9/0v/+/9L//n/Sv/3/0r/9f9K//L/Sv/w/0n/7v9J/+z/Sf/p/0n/6P9J/+X/Sf/j/0n/4f9J/97/Sv/d/0r/2v9K/9j/Sv/W/0r/1P9K/9L/Sv/Q/0r/zv9K/8z/S//K/0v/yP9L/8b/S//F/0z/w/9N/8H/Tf/A/03/vf9O/7z/Tv+6/0//uf9P/7f/T/+2/1D/tf9R/7P/Uf+y/1L/sf9T/7D/U/+v/1T/rv9U/63/Vv+s/1b/q/9W/6v/V/+q/1j/qf9Z/6j/Wv+o/1v/p/9c/6f/XP+m/17/pv9f/6X/X/+l/2D/pf9h/6X/Yv+l/2P/pP9k/6T/Zf+k/2f/o/9o/6P/af+j/2r/o/9s/6P/bf+i/27/ov9v/6L/cf+i/3L/ov90/6L/df+i/3b/ov94/6H/ev+h/3v/of98/6H/fv+h/3//of+B/6H/g/+h/4T/of+G/6H/iP+h/4r/of+L/6H/jf+h/4//of+R/6L/k/+i/5T/ov+X/6L/mf+i/5r/o/+d/6P/nv+j/6H/o/+j/6P/pf+j/6f/pP+p/6T/q/+k/67/pP+w/6T/sv+l/7X/pf+3/6X/uf+l/7z/pv++/6b/wf+m/8P/pv/G/6f/yP+n/8v/p//N/6j/0P+o/9L/qf/V/6n/2P+q/9r/qv/d/6v/4P+r/+L/q//l/6z/6P+s/+v/rf/t/63/8P+u//P/rv/2/6//+P+v//v/sP///7D/AQCx/wQAsv8HALP/CgCz/w0AtP8QALX/EwC1/xUAtf8YALf/GwC3/x8AuP8hALn/JAC6/ycAuv8qALv/LQC8/zAAvf8zAL7/NgC//zkAv/88AMD/PwDB/0EAwv9FAMP/RwDE/0sAxf9NAMb/UADH/1MAyP9WAMn/WQDK/1sAy/9eAMz/YQDN/2QAzv9mAM//aQDQ/2wA0v9uANP/cQDU/3QA1f92ANf/eQDY/3sA2f9+ANr/gADc/4MA3f+FAN7/iADf/4sA4f+MAOL/jwDj/5EA5f+TAOb/lgDn/5gA6f+aAOr/nADr/54A7f+gAO7/ogDw/6MA8f+lAPL/pwD0/6kA9f+qAPf/rAD5/64A+v+vAPv/sQD9/7IA//+zAAAAtQABALYAAwC2AAUAtwAGALkABwC6AAkAuwALALwADAC8AA0AvAAPAL0AEQC+ABIAvgAUAL4AFQC/ABcAvwAYAL8AGgC/ABsAvwAdAL8AHgC/ACAAvwAhAL8AIwC/ACQAvwAmAL4AJwC9ACkAvQAqALwALAC8AC0AuwAvALoAMAC5ADIAuAAzALcANAC2ADUAtQA3ALQAOACyADoAsQA7ALAAPACuAD0ArQA+AKsAQACpAEEAqABCAKYAQwCkAEUAogBGAKAARwCeAEgAmwBJAJkASgCXAEsAlQBMAJIATgCPAE8AjQBQAIoAUACHAFEAhQBSAIIAUwB/AFQAfABUAHkAVQB2AFYAcwBXAHAAWABtAFkAagBZAGcAWgBkAFoAYQBbAF4AWwBbAFwAVwBdAFQAXQBRAF0ATgBeAEsAXgBIAF8ARQBfAEIAXwA+AGAAPABgADgAYAA2AGAAMgBgADAAYAAsAGAAKgBgACYAYAAkAGAAIQBgAB4AXwAbAF8AGABfABYAXwATAF4AEABeAA4AXQAMAF0ACQBcAAYAWwAEAFsAAgBaAAAAWQD+/1gA+/9XAPn/VgD3/1UA9f9UAPT/UwDy/1IA8P9QAO7/TwDt/04A6/9MAOr/SwDp/0kA5/9IAOb/RgDl/0UA5P9DAOP/QQDi/0AA4f8+AOD/PADg/zoA3/85AN7/NwDe/zUA3f80AN3/MgDc/zAA3P8uANv/LADb/yoA2v8oANr/JgDZ/yQA2f8iANn/IQDY/x8A2P8dANf/GwDX/xoA1/8YANb/FgDW/xQA1v8SANX/EQDV/w8A1P8NANT/DADU/woA0/8JANP/BwDS/wYA0v8EANL/AwDR/wEA0f8AAND////Q//7/z//9/8//+//O//r/zv/5/83/+P/N//f/zP/2/8z/9f/L//X/y//0/8r/8//K//L/yf/y/8n/8v/I//H/yP/x/8j/8P/H//D/x//v/8b/7//G/+7/xf/u/8X/7f/F/+3/xP/t/8T/7f/E/+z/xP/s/8P/7P/D/+z/w//s/8P/7P/D/+z/w//r/8L/6//C/+v/wv/r/8L/6v/C/+r/wv/q/8L/6v/C/+n/wv/p/8L/6f/C/+n/wv/o/8L/6P/C/+j/wv/n/8L/5//D/+f/w//m/8P/5v/D/+b/xP/l/8T/5f/E/+X/xP/k/8T/5P/F/+T/xf/k/8X/4//F/+P/xv/j/8b/4v/G/+L/x//i/8f/4f/H/+H/yP/h/8j/4P/J/+D/yf/g/8r/4P/L/9//y//f/8z/3//M/9//zf/e/83/3v/O/97/z//e/9D/3v/Q/97/0v/d/9P/3f/T/93/1P/d/9X/3f/W/93/1//d/9j/3f/Z/93/2v/c/9v/3P/c/9z/3f/c/97/3P/g/9z/4f/c/+L/3P/j/9z/5f/c/+b/3P/n/9z/6f/c/+r/3P/r/9z/7f/c/+7/3P/w/9z/8f/c//L/3P/1/9z/9v/c//j/3P/5/9z/+//b//3/2//+/9v/AADb/wIA2/8EANv/BQDb/wcA2/8JANv/CwDb/w0A3P8PANz/EQDc/xMA3P8VANz/FgDc/xgA3P8aANz/HADc/x4A3P8gAN3/IgDd/yQA3f8mAN3/JwDd/ykA3v8rAN7/LQDe/y8A3/8wAN//MgDf/zQA4P82AOD/NwDg/zgA4f86AOH/PADi/z0A4v8/AOP/QADj/0EA5P9CAOX/QwDl/0UA5v9GAOf/RwDn/0gA5/9IAOj/SQDp/0oA6v9LAOv/SwDr/0wA7P9MAO3/TQDu/00A7/9OAPD/TgDx/04A8v9OAPP/TwD0/08A9f9PAPb/TwD3/08A+P9OAPn/TgD6/04A+/9OAPz/TQD9/00A/v9NAAAATAAAAEwAAgBLAAMASwAEAEoABQBJAAYASQAHAEgACABHAAkARgAKAEUACwBFAA0ARAAOAEIADwBBABAAQAARAD8AEQA9ABIAPAATADsAFAA5ABUAOAAWADYAFwA0ABgAMwAYADEAGQAvABoALAAbACsAGwAoABwAJgAdACQAHQAiAB4AHwAfABwAIAAaACAAFwAhABUAIQASACIAEAAjAA0AIwAKACQABwAkAAQAJAABACUA/v8lAPv/JQD4/yYA9f8mAPL/JwDv/ycA7P8nAOj/JwDl/ygA4v8oAN//KADc/ygA2f8pANX/KQDS/ykAz/8pAMv/KQDJ/ykAxv8qAML/KgC//yoAvP8qALn/KgC2/ykAs/8pALD/KQCt/ykAqv8oAKf/KACk/ygAof8nAJ7/JwCb/yYAmf8mAJb/JQCU/yQAkf8kAI7/IwCM/yIAiv8hAIf/IACF/x8Ag/8eAIH/HQB//xwAfP8aAHr/GQB5/xcAd/8XAHX/FQB0/xMAcv8SAHH/EQBv/w8Abv8NAG3/CwBs/woAa/8IAGr/BwBp/wUAaP8DAGj/AQBn/wAAZv/+/2b//P9m//n/Zv/4/2X/9v9l//T/Zf/y/2X/8P9l/+7/Zf/s/2X/6/9m/+j/Zv/m/2b/5P9n/+L/Z//g/2f/3/9o/93/aP/b/2n/2f9p/9f/av/V/2v/1P9r/9L/bP/Q/23/zv9t/8z/bf/L/27/yf9v/8j/cP/G/3D/xf9x/8P/cv/C/3P/wP90/7//dP++/3X/vf92/7v/dv+6/3f/uf94/7j/ef+3/3r/tv97/7X/fP+0/33/s/99/7P/fv+y/3//sv+A/7H/gf+x/4L/sP+D/7D/hP+w/4X/r/+F/6//hv+v/4f/r/+I/6//if+u/4r/rv+L/67/jP+u/43/rv+O/67/j/+u/5D/rv+R/67/kv+v/5P/r/+U/6//lf+v/5b/r/+X/6//mP+w/5n/sP+a/7D/m/+w/5z/sf+d/7H/nv+x/6D/sv+h/7L/of+y/6P/sv+k/7P/pf+z/6b/tP+n/7T/qP+0/6n/tf+r/7X/q/+1/63/tv+u/7b/r/+2/7H/tv+y/7f/s/+3/7T/uP+1/7j/tv+4/7j/uf+5/7n/u/+6/7z/uv+9/7r/v/+7/8D/u//B/7z/w/+8/8T/vf/F/73/x/+9/8n/vv/K/77/y/++/83/v//O/7//0P/A/9L/wP/U/8D/1f/B/9f/wf/Z/8L/2v/C/9z/w//d/8P/3//D/+H/xP/j/8T/5P/E/+b/xf/o/8X/6v/G/+v/xv/u/8f/8P/H//H/yP/z/8j/9f/J//f/yf/5/8n/+//K//3/yv///8v/AQDL/wMAzP8FAMz/BwDN/wkAzv8LAM7/DQDP/w8Az/8RAM//FADQ/xUA0f8YANH/GgDS/xwA0v8eANP/IADU/yIA1P8kANT/JwDV/ykA1v8rANf/LQDX/y8A1/8xANj/NADZ/zYA2v84ANr/OgDb/zwA3P8+AN3/QQDd/0MA3v9FAN//RwDg/0kA4P9LAOH/TgDi/1AA4/9RAOT/VADk/1YA5f9YAOb/WgDn/1wA6P9eAOn/YADp/2IA6v9kAOv/ZgDs/2cA7f9pAO7/awDv/20A8P9vAPH/cQDy/3IA8/90APT/dQD1/3cA9v95APf/egD4/3sA+f99APr/fwD7/4AA/P+BAP7/ggD+/4QAAACFAAAAhgACAIcAAgCIAAQAiQAFAIoABgCLAAcAjAAIAI0ACgCNAAsAjgAMAI8ADQCPAA4AkAAQAJAAEACRABIAkQATAJIAFACSABUAkgAWAJIAFwCSABgAkwAaAJMAGwCTABwAkwAdAJMAHgCTACAAkwAhAJIAIgCSACMAkgAkAJEAJQCRACYAkAAnAJAAKQCPACkAjwArAI4ALACNAC0AjAAuAIwALwCKADAAigAxAIkAMgCHADMAhgA0AIUANQCEADYAggA3AIEAOAB/ADkAfgA6AHwAOwB6ADwAeQA9AHcAPQB1AD4AcwA/AHEAQABvAEEAbQBBAGsAQgBpAEMAZwBEAGUARABjAEUAYQBFAF4ARgBcAEcAWgBHAFgASABWAEgAUwBJAFEASgBOAEoATABKAEkASwBHAEsARQBLAEIATABAAEwAPQBMADsATAA5AEwANgBNADQATQAyAE0ALwBNAC0ATQAqAE0AKABNACYATAAjAEwAIQBMAB8ATAAdAEwAGwBLABkASwAXAEoAFABJABIASQAQAEgADgBIAAwARwAKAEYACABFAAYARAAFAEQAAwBDAAEAQQAAAEAA/v9AAP3/PgD7/z0A+v88APj/OwD3/zoA9v84APT/NwDz/zYA8v80APH/MwDw/zIA7/8wAO7/LwDu/y0A7f8sAOz/KgDs/ykA6/8nAOv/JgDq/yQA6v8jAOr/IQDp/yAA6f8eAOn/HQDo/xsA6P8aAOj/GADo/xcA6P8VAOj/FADo/xMA6P8RAOj/EADo/w4A6P8NAOj/CwDn/woA5/8JAOf/CADn/wYA5/8FAOf/BADn/wMA5/8CAOf/AQDn/wAA5////+b//v/m//3/5v/8/+b/+//m//r/5v/6/+b/+f/l//j/5f/4/+X/9//l//b/5P/2/+T/9f/k//X/5P/0/+P/9P/j//P/4//z/+L/8//i//P/4v/z/+H/8v/h//L/4f/y/+H/8v/g//L/4P/y/9//8v/f//L/3//y/9//8f/e//H/3v/x/97/8f/d//H/3f/x/93/8f/d//H/3P/x/9z/8f/c//H/2//x/9v/8f/b//H/2v/x/9r/8f/a//H/2v/x/9n/8f/Z//H/2f/x/9j/8f/Y//H/2P/x/9j/8f/X//H/1//x/9f/8f/W//H/1v/x/9b/8f/W//H/1v/w/9X/8P/V//D/1f/w/9X/8P/V//D/1P/w/9T/7//U/+//1P/v/9T/7//U/+//1P/v/9T/7//U/+//1P/v/9T/7v/U/+7/1P/u/9T/7v/U/+7/1P/u/9T/7f/V/+3/1f/t/9X/7f/V/+3/1v/t/9b/7f/W/+z/1v/s/9f/7P/X/+z/2P/r/9j/6//Z/+v/2f/r/9n/6v/a/+r/2//q/9v/6v/c/+r/3P/p/93/6f/e/+n/3v/o/9//6P/g/+j/4f/o/+L/6P/j/+f/4//n/+X/5//l/+b/5v/m/+j/5v/o/+X/6v/l/+v/5f/s/+X/7f/k/+7/5P/v/+T/8f/k//L/4//0/+P/9f/j//b/4//4/+P/+f/j//v/4v/8/+L//v/i////4v8AAOL/AgDh/wQA4f8FAOH/BwDh/wkA4f8KAOH/DADh/w4A4f8PAOH/EQDh/xMA4f8UAOH/FgDh/xgA4f8ZAOH/GwDi/xwA4v8eAOL/HwDi/yEA4v8iAOP/JADj/yUA4/8nAOT/KADk/ykA5P8qAOX/KwDl/y0A5v8uAOb/LwDn/zAA5/8xAOf/MgDo/zMA6f80AOn/NQDq/zYA6/82AOv/NwDs/zcA7f84AO3/OQDu/zkA7/85APD/OgDw/zoA8f87APL/OwDz/zwA9P88APX/PAD2/zwA9v88APf/PAD5/zwA+f88APr/PAD7/zwA/P88AP3/PAD+/zwA//88AAAAOwABADsAAgA6AAMAOgAEADkABQA5AAYAOAAHADcACAA3AAkANgAKADUACwA0AAwAMwANADIADQAxAA4AMAAPAC8AEAAtABEALAASACsAEwApABMAKAAUACYAFQAkABYAIwAWACEAFwAfABgAHQAZABsAGQAZABoAFwAbABUAGwATABwAEQAdAA8AHQANAB4ACwAeAAgAHwAGAB8AAwAgAAEAIAD+/yEA/P8hAPn/IgD3/yIA9P8jAPL/IwDv/yMA7f8kAOr/JADo/yQA5f8lAOL/JQDf/yUA3f8lANr/JQDY/yUA1f8lANP/JQDQ/yUAzv8lAMv/JQDI/yQAxv8kAMP/JADB/yMAvv8jALz/IgC6/yIAt/8hALX/IQCy/yAAsP8fAK7/HwCs/x4Aqf8dAKf/HACl/xsAo/8aAKH/GQCf/xcAnf8WAJv/FQCZ/xQAl/8TAJb/EQCU/xAAk/8PAJH/DgCQ/wwAjv8LAI3/CQCM/wgAi/8GAIn/BQCI/wMAh/8CAIb/AACF//7/hf/9/4T/+/+E//r/g//4/4L/9v+C//T/gv/z/4H/8f+B/+//gv/u/4H/7P+B/+v/gv/p/4L/5/+C/+X/gv/k/4P/4v+D/+H/g//f/4T/3f+E/9z/hf/b/4X/2f+G/9f/hv/W/4f/1P+I/9P/iP/R/4n/0P+K/8//iv/O/4v/zP+M/8v/jf/K/47/yf+P/8j/j//G/5H/xv+R/8T/kv/E/5P/w/+U/8L/lf/B/5b/wP+X/8D/l/+//5j/vv+Z/77/mv++/5v/vf+c/73/nf+8/57/vP+f/7z/oP+7/6H/u/+h/7v/ov+7/6P/u/+k/7v/pf+7/6b/u/+n/7v/qP+7/6n/u/+q/7v/q/+7/6v/vP+s/7z/rf+8/67/vf+v/73/sP+9/7H/vv+y/77/s/++/7T/vv+0/7//tf+//7b/wP+3/8D/t//A/7n/wf+5/8H/uv/C/7v/wv+8/8L/vf/D/73/w/++/8T/v//E/8D/xf/B/8X/wv/F/8L/xv/D/8f/xP/H/8X/x//G/8j/x//I/8j/yf/J/8n/yf/K/8r/yv/L/8v/zP/L/83/y//O/8z/z//M/9D/zf/Q/83/0f/N/9L/zv/T/87/1P/P/9X/z//W/9D/1//Q/9j/0P/Z/9H/2v/R/9v/0v/c/9L/3f/S/97/0//f/9P/4P/T/+H/1P/i/9T/4//U/+T/1f/l/9X/5//W/+j/1v/p/9b/6v/X/+v/1//s/9f/7v/X/+//2P/w/9j/8f/Z//L/2f/0/9r/9f/a//b/2v/4/9r/+f/b//r/2//8/9z//f/c//7/3P8AANz/AQDd/wMA3f8EAN7/BgDe/wcA3v8IAN//CgDf/wsA4P8NAOD/DwDg/xAA4f8SAOH/EwDh/xUA4v8WAOL/GADj/xkA4/8bAOP/HADk/x4A5P8gAOX/IQDl/yMA5f8kAOb/JgDm/ygA5/8pAOf/KwDo/ywA6P8uAOn/MADp/zEA6v8zAOr/NADr/zYA7P84AOz/OQDt/zsA7f88AO7/PgDu/z8A7/9BAPD/QwDw/0QA8f9FAPH/RwDy/0gA8/9JAPP/SwD0/00A9f9OAPX/TwD2/1AA9/9SAPj/UwD4/1QA+f9WAPr/VwD6/1gA+/9ZAPz/WgD9/1sA/v9cAP7/XQD//14AAABfAAEAYAACAGEAAgBiAAMAYwAEAGQABQBlAAYAZQAHAGYABwBnAAgAZwAJAGgACgBpAAsAaQAMAGoADQBqAA4AawAPAGsADwBsABAAbAARAGwAEgBtABMAbQAUAG0AFQBtABYAbQAXAG0AGABtABgAbgAZAG4AGgBuABsAbgAcAG0AHQBtAB4AbQAfAG0AHwBsACEAbAAhAGwAIgBsACMAawAkAGoAJQBqACYAaQAnAGgAJwBoACgAZwApAGcAKgBlACoAZQArAGQALABjAC0AYgAuAGEALgBgAC8AXgAwAF0AMABcADEAWwAyAFoAMgBYADMAVwA0AFUANABUADUAUgA2AFEANgBPADcATgA3AEwANwBLADgASQA4AEgAOQBGADkARAA5AEMAOgBBADoAPwA7AD0AOwA8ADsAOgA7ADgAOwA2ADsANQA8ADMAPAAxADwALwA8AC0APAAsADsAKgA7ACgAOwAmADsAJQA7ACMAOgAhADoAHwA6AB4AOQAcADkAGwA4ABkAOAAXADcAFQA3ABQANgASADUAEQA1AA8ANAAOADMADAAzAAsAMgAJADEACAAwAAYALwAFAC8ABAAtAAMALQACACwAAAAqAP//KQD+/ykA/f8oAPz/JwD7/yUA+v8kAPr/IwD4/yIA9/8hAPf/IAD2/x8A9v8eAPX/HAD1/xsA9P8aAPT/GQDz/xgA8/8XAPP/FQDy/xQA8v8TAPL/EgDx/xEA8f8QAPH/DwDx/w0A8f8MAPH/CwDx/woA8f8JAPH/CADx/wcA8f8GAPH/BQDx/wQA8f8DAPH/AwDx/wIA8f8BAPH/AADx////8f/+//H//f/x//3/8f/8//H//P/y//v/8v/6//L/+v/y//n/8v/5//L/+P/y//j/8v/3//L/9//y//f/8v/2//L/9v/x//b/8f/2//H/9v/x//X/8f/1//H/9f/x//X/8f/1//H/9f/x//X/8f/1//D/9f/w//X/8P/1//D/9f/w//X/8P/1//D/9f/v//X/7//1/+//9f/v//b/7//2/+7/9v/u//b/7v/2/+7/9v/t//b/7f/2/+3/9v/t//f/7P/3/+z/9//r//f/6//3/+v/9//r//f/6//3/+r/9//q//f/6v/4/+n/+P/p//j/6P/4/+j/+P/n//j/5//4/+f/+P/m//j/5v/4/+b/+P/l//j/5f/4/+X/+P/k//j/5P/4/+T/+P/j//j/4//4/+P/+P/j//j/4v/4/+L/+P/h//j/4f/4/+H/+P/h//j/4P/3/+D/9//g//f/4P/3/+D/9//g//f/4P/3/9//9v/f//b/3//2/9//9v/f//b/3//2/+D/9v/g//X/4P/1/+D/9P/g//T/4P/0/+D/9P/g//P/4P/z/+D/8//h//L/4f/y/+H/8v/i//H/4v/x/+L/8f/j//D/4//w/+P/8P/k/+//5f/v/+X/7v/m/+7/5v/u/+f/7f/n/+3/6P/t/+n/7P/p/+z/6v/s/+v/6//s/+v/7f/r/+3/6v/u/+r/7//p//D/6f/x/+n/8v/p//P/6P/0/+j/9v/o//f/6P/4/+j/+f/o//r/5//7/+f//P/n//7/5////+f/AADn/wEA5/8CAOb/AwDm/wUA5v8GAOb/BwDm/wgA5v8KAOb/CwDm/wwA5v8NAOb/DwDm/xAA5/8RAOf/EgDn/xMA5/8UAOf/FQDn/xYA6P8XAOj/GADo/xkA6f8aAOn/GwDp/xwA6v8dAOr/HgDq/x4A6/8gAOz/IADs/yEA7P8iAO3/IgDu/yMA7v8kAO//JADv/yUA8P8lAPD/JgDx/yYA8v8nAPP/JwDz/ycA9P8oAPX/KAD2/ygA9v8pAPf/KQD4/ykA+f8pAPn/KgD6/yoA+/8qAPz/KgD9/yoA/v8qAP7/KgD//yoAAAAqAAEAKQABACkAAgApAAMAKQAEACgABQAoAAYAKAAHACcABwAmAAgAJgAJACUACgAkAAoAJAALACMADAAiAA0AIQANACAADgAfAA8AHgAPAB0AEAAcABEAGgARABkAEgAYABMAFgAUABUAFAAUABUAEgAVABEAFgAPABYADgAXAAwAGAAKABgACAAZAAcAGQAFABoAAwAaAAIAGgAAABsA/v8cAPz/HAD6/xwA+f8cAPb/HQD0/x0A8/8dAPH/HQDv/x0A7f8dAOv/HQDp/x0A5/8dAOX/HQDj/x0A4f8dAN//HQDd/xwA2/8cANn/HADX/xsA1f8bANP/GwDR/xoAz/8aAM3/GQDM/xgAyv8YAMj/FwDG/xYAxP8WAML/FQDB/xQAv/8TAL3/EgC7/xEAuv8QALj/DwC3/w4Atf8NALT/DACy/wsAsf8KAK//CQCu/wgArf8GAKz/BQCq/wQAqf8DAKj/AgCn/wAApv///6X//v+k//z/o//7/6L/+v+i//j/of/3/6D/9v+g//T/n//z/5//8v+e//D/nv/v/57/7v+e/+z/nv/r/53/6v+d/+j/nf/n/53/5v+e/+X/nv/j/57/4v+e/+H/n//g/5//3v+f/93/oP/c/6D/2/+h/9r/of/Z/6L/2P+i/9f/o//W/6P/1f+k/9T/pf/T/6b/0v+m/9H/p//R/6f/0P+p/8//qf/O/6r/zv+r/83/rP/N/6z/zP+t/8v/rv/L/6//y/+v/8r/sP/K/7H/yv+y/8n/s//J/7T/yf+0/8n/tf/J/7b/yf+3/8n/uP/J/7n/yf+5/8n/uv/J/7v/yf+8/8n/vf/J/73/yf++/8n/v//K/8D/yv/B/8r/wf/K/8L/y//D/8v/xP/M/8T/zP/F/8z/xv/N/8b/zf/H/83/yP/O/8n/zv/J/87/yv/P/8v/z//L/9D/zP/Q/83/0P/N/9H/zv/R/87/0v/P/9L/0P/T/9D/0//R/9T/0v/U/9L/1P/T/9X/0//V/9T/1v/V/9b/1f/X/9b/1//W/9f/1//Y/9f/2P/Y/9n/2f/Z/9n/2f/a/9r/2v/a/9v/2//b/9v/3P/b/93/3P/d/9z/3v/d/97/3f/f/93/3//e/+D/3v/h/97/4f/f/+L/3//i/9//4//g/+P/4P/k/+D/5f/h/+X/4f/m/+H/5v/i/+f/4v/o/+L/6f/i/+n/4//q/+P/6v/j/+v/4//s/+T/7P/k/+3/5P/u/+T/7v/l/+//5f/w/+X/8f/l//H/5v/y/+b/8//m//T/5v/0/+b/9f/n//b/5//3/+f/+P/n//n/5//6/+j/+//o//v/6P/8/+j//f/o//7/6f///+n/AADp/wEA6f8CAOn/AwDq/wQA6v8FAOr/BgDq/wcA6v8IAOv/CQDr/woA6/8LAOv/DADr/w0A7P8PAOz/EADs/xEA7P8SAO3/EwDt/xQA7f8VAO3/FgDu/xgA7v8YAO7/GgDu/xsA7/8cAO//HQDv/x4A8P8fAPD/IADx/yIA8f8jAPH/JADx/yUA8v8mAPL/JwDz/ygA8/8pAPP/KgD0/ysA9P8sAPX/LgD1/y8A9v8wAPb/MQD3/zIA9/8zAPj/NAD4/zUA+P81APn/NwD5/zcA+v84APr/OQD7/zoA/P87APz/PAD8/z0A/f8+AP7/PgD+/z8A//9AAAAAQQAAAEEAAQBCAAEAQwACAEMAAgBEAAQARQAEAEYABQBGAAUARwAGAEcABwBIAAcASQAIAEkACQBJAAkASgAKAEoACwBLAAsASwAMAEsADQBMAA0ATQAOAE0ADwBNABAATQAQAE0AEQBNABIATgASAE4AEwBOABQATgAUAE4AFQBOABYATgAXAE4AFwBOABgATgAZAE4AGQBNABoATQAbAE0AHABMABwATAAdAEwAHQBLAB4ASwAfAEoAIABKACAASQAhAEkAIQBIACIARwAjAEcAIwBGACQARQAkAEUAJQBEACUAQwAmAEIAJgBBACcAQAAnAD8AKAA+ACgAPQApADwAKQA7ACkAOgAqADkAKgA4ACoANwAqADYAKwA1ACsAMwArADIAKwAxACsAMAAsAC8ALAAtACwALAAsACsALAAqACwAKQAsACcAKwAmACsAJQArACQAKwAiACsAIQArACAAKgAeACoAHQApABwAKQAbACkAGgApABgAKAAYACgAFgAnABUAJwAUACYAEwAlABIAJQAQACQADwAkAA4AIwANACIADAAiAAsAIQAKACAACQAgAAgAHwAHAB4ABgAdAAUAHQAFABwABAAbAAMAGgACABkAAQAZAAEAGAAAABcA//8WAP//FQD+/xQA/v8UAP3/EwD9/xIA/P8RAPz/EAD7/w8A+/8PAPv/DgD6/w0A+v8MAPr/CwD5/woA+f8KAPn/CQD5/wgA+f8HAPn/BwD5/wYA+f8FAPn/BAD5/wQA+f8DAPn/AgD5/wIA+f8BAPn/AQD5/wAA+f////n////5//7/+f/+//n//f/5//3/+f/8//n//P/5//z/+f/7//n/+//5//v/+f/6//n/+v/5//r/+f/6//n/+f/5//n/+v/5//r/+f/6//n/+v/5//r/+f/6//n/+v/5//r/+f/6//n/+v/5//r/+f/6//n/+v/5//r/+f/5//n/+f/5//n/+f/5//r/+f/6//n/+v/5//r/+f/6//n/+v/5//r/+f/6//j/+//4//v/+P/7//j/+//3//v/9//7//f//P/3//z/9//8//b//P/2//z/9v/8//X//P/1//3/9f/9//X//f/0//3/9P/9//P//f/z//3/8//9//L//v/y//7/8v/+//H//v/x//7/8P/+//D//v/w//7/7//+/+///v/u//7/7v/+/+7//v/t//7/7f/+/+3//v/s//7/7P/+/+z//v/r//7/6//+/+v//f/q//3/6v/9/+r//f/p//3/6f/8/+n//P/o//z/6P/8/+j//P/o//z/6P/7/+j/+//n//v/5//6/+f/+v/n//r/5//6/+f/+f/n//n/5//5/+f/+P/n//j/5//4/+f/9//n//f/5//2/+f/9v/n//b/5//1/+f/9f/n//X/5//0/+f/9P/o//T/6P/z/+j/8//p//P/6f/y/+n/8v/q//H/6v/x/+r/8f/r//D/6//w/+z/7//s/+//7f/v/+3/7//u/+7/7//u/+//7v/w/+3/8f/t//H/7f/y/+3/8//s//P/7P/0/+z/9f/r//X/6//2/+v/9//r//j/6//5/+v/+v/q//r/6v/7/+r//P/q//3/6v/+/+r////q////6v8BAOr/AQDq/wIA6v8DAOr/BADq/wUA6v8GAOr/BwDq/wcA6/8IAOv/CQDr/woA6/8KAOv/CwDs/wwA7P8NAOz/DgDs/w4A7f8PAO3/EADt/xAA7v8RAO7/EgDv/xIA7/8TAPD/FADw/xQA8P8VAPH/FgDx/xYA8v8XAPL/FwDz/xgA9P8YAPT/GQD1/xkA9f8ZAPb/GgD3/xoA9/8aAPj/GwD4/xsA+f8cAPr/HAD7/xwA+/8cAPz/HAD9/x0A/f8dAP7/HQD//x0A//8dAAAAHQABAB0AAQAdAAIAHQADABwAAwAcAAQAHAAFABwABgAbAAYAGwAHABoACAAaAAgAGgAJABkACQAYAAoAGAALABcACwAXAAwAFgANABUADQAVAA4AFAAPABMADwASABAAEQAQABAAEQAPABEADgASAA0AEgAMABMACwATAAoAEwAIABQABwAUAAYAFQAFABUABAAVAAIAFgABABYAAAAWAP7/FgD9/xYA/P8WAPr/FwD5/xcA9/8XAPb/FwD0/xcA8/8XAPL/FgDw/xYA7/8WAO3/FgDs/xYA6v8VAOn/FQDn/xUA5v8UAOX/FADj/xQA4v8TAOD/EwDe/xIA3f8SANz/EQDa/xAA2f8QANf/DwDW/w8A1f8OANP/DQDS/w0A0f8MAND/CwDO/woAzf8JAMz/CADL/wgAyf8HAMj/BgDH/wUAxv8EAMX/AwDE/wIAw/8BAML/AADB////wP/+/7///f++//z/vf/7/73/+v+8//n/u//4/7r/9/+6//b/uf/1/7n/9P+4//P/uP/y/7f/8P+3//D/t//v/7b/7v+2/+z/tv/s/7b/6/+2/+r/tv/p/7X/6P+2/+f/tv/m/7b/5f+2/+T/tv/j/7b/4v+2/+L/t//h/7f/4P+3/9//uP/e/7j/3v+5/93/uf/c/7n/3P+6/9v/u//a/7v/2v+8/9n/vf/Z/73/2P++/9j/v//X/7//1//A/9f/wf/W/8H/1v/C/9X/w//V/8T/1f/E/9X/xf/V/8b/1P/H/9T/x//U/8j/1P/J/9T/yv/U/8r/1P/L/9T/zP/U/83/1f/N/9X/zv/V/8//1f/Q/9X/0P/W/9H/1v/S/9b/0//W/9P/1v/U/9f/1f/X/9b/2P/W/9j/1//Y/9j/2P/Y/9n/2f/Z/9r/2f/a/9r/2//a/9z/2//c/9v/3f/c/93/3P/e/9z/3//d/9//3f/g/97/4P/e/+H/3v/i/9//4v/g/+P/4P/j/+D/5P/h/+T/4f/l/+L/5f/i/+b/4//m/+P/5//j/+f/5P/o/+T/6P/l/+j/5f/p/+b/6f/m/+n/5v/q/+f/6v/n/+v/6P/r/+j/7P/p/+z/6f/s/+n/7f/p/+3/6v/u/+r/7v/q/+7/6//u/+v/7//r/+//7P/v/+z/8P/s//D/7f/w/+3/8f/t//H/7v/x/+7/8v/u//L/7v/y/+7/8//v//P/7//0/+//9P/v//T/7//1//D/9f/w//X/8P/2//D/9v/w//b/8P/3//H/9//x//f/8f/4//H/+P/x//n/8f/5//L/+v/y//r/8v/6//L/+//y//v/8v/8//L//P/y//3/8v/9//L//v/z//7/8/////P////z/wAA8/8AAPP/AQDz/wEA8/8CAPP/AgD0/wMA9P8EAPT/BAD0/wUA9P8FAPT/BgD0/wcA9P8HAPT/CAD0/wgA9P8JAPT/CgD0/woA9P8LAPX/DAD1/wwA9f8NAPX/DQD1/w4A9f8PAPX/DwD2/xAA9v8RAPb/EgD2/xIA9v8TAPb/FAD3/xQA9/8VAPf/FQD3/xYA9/8XAPf/GAD4/xgA+P8ZAPj/GgD4/xoA+f8bAPn/GwD5/xwA+f8dAPr/HgD6/x4A+v8fAPr/IAD7/yAA+/8hAPz/IQD8/yIA/P8iAPz/IwD9/yQA/f8kAP7/JQD+/yYA/v8mAP//JwD//ycA//8oAAAAKAAAACkAAQAqAAEAKgABACoAAgArAAIAKwADACwAAwAsAAQALQAEAC0ABQAuAAUALgAFAC8ABgAvAAcAMAAHADAABwAwAAgAMQAIADEACQAyAAkAMgAKADIACwAyAAsAMgAMADMADAAzAA0AMwANADMADgAzAA4AMwAPADMADwA0ABAANAAQADQAEQA0ABEANAASADQAEgAzABMAMwATADMAFAAzABQAMwAVADMAFQAzABYAMgAWADIAFwAyABcAMQAYADEAGAAxABgAMAAZADAAGQAvABoALwAaAC4AGgAuABsALQAbAC0AGwAsABsALAAcACsAHAArABwAKgAcACkAHAApAB0AKAAdACgAHQAnAB0AJgAdACUAHQAlAB0AJAAdACMAHQAjAB0AIgAdACEAHQAgAB0AIAAdAB8AHQAeAB0AHQAdAB0AHAAcABwAGwAcABoAHAAZABwAGQAbABgAGwAXABsAFgAaABUAGgAVABoAFAAZABMAGQASABkAEQAYABEAGAAQABcADwAXAA4AFwAOABYADQAVAAwAFQAMABQACwAUAAoAFAAKABMACQASAAgAEgAIABEABwARAAcAEAAGABAABgAPAAUADwAFAA4ABAANAAQADQADAAwAAwAMAAIACwACAAoAAgAKAAEACgABAAkAAQAIAAAACAAAAAcAAAAHAP//BgD//wYA//8FAP//BQD//wQA//8EAP//AwD+/wMA/v8DAP7/AgD+/wIA/v8BAP7/AQD+/wEA/v8AAP7/AAD+/////v////7////+/////v/+//7//v/+//7//v/+//7//f/+//3//v/9//7//f/+//3////9/////f////3////8/////P////z////8/////P////z////8/////P////z////8/////P////3////9/////f8AAP3/AAD9/wAA/f8AAP3/AAD9/////f////3////9/////v////7////+/////v////7////+//////////////////7////+/////v////7/AAD+/wAA/f8AAP3/AAD9/wAA/f8AAP3/AAD8/wAA/P8BAPz/AQD8/wEA+/8BAPv/AQD7/wEA+v8BAPr/AQD6/wEA+f8CAPn/AgD5/wIA+f8CAPj/AgD4/wIA+P8CAPf/AgD3/wIA9/8CAPb/AgD2/wEA9f8BAPX/AQD1/wEA9P8BAPT/AQD0/wEA8/8BAPP/AQDz/wAA8/8AAPL/AADy/wAA8v8AAPH/AADx////8f////H////w////8P/+//D//v/v//7/7//+/+///f/v//3/7//9/+7//P/u//z/7v/8/+7//P/u//v/7v/7/+7/+//u//r/7f/6/+3/+v/t//n/7f/5/+3/+P/t//j/7f/4/+3/9//t//f/7f/3/+7/9//u//b/7v/2/+7/9f/u//X/7v/1/+//9f/v//T/7//0/+//9P/v//P/8P/z//D/8//w//L/8P/y//H/8v/x//L/8v/x//L/8f/y//H/8//x//P/8f/0//D/9P/w//T/8P/1//D/9f/v//b/7//2/+//9//v//f/7//4/+//+P/v//n/7//5/+//+v/v//r/7//7/+//+//v//z/7//8/+///f/v//3/7//+/+/////v////7/8AAO//AADv/wEA8P8CAPD/AgDw/wMA8P8DAPD/BADx/wQA8f8FAPH/BQDx/wYA8v8GAPL/BwDy/wcA8/8IAPP/CADz/wkA8/8JAPT/CgD0/woA9f8LAPX/CwD1/wwA9v8MAPb/DQD3/w0A9/8NAPj/DgD4/w4A+f8OAPn/DwD6/w8A+v8PAPv/EAD7/xAA/P8QAPz/EQD9/xEA/f8RAP7/EQD+/xEA//8RAP//EQAAABIAAAASAAEAEgABABIAAgASAAIAEgADABIABAARAAQAEQAFABEABQARAAYAEQAGABAABgAQAAcAEAAIABAACAAPAAgADwAJAA4ACQAOAAoADgAKAA0ACwAMAAsADAALAAsADAALAAwACgAMAAoADQAJAA0ACAANAAgADgAHAA4ABgAOAAYADgAFAA8ABAAPAAMADwACAA8AAgAPAAEADwAAAA8A//8PAP7/DwD9/w8A/P8PAPv/DwD7/w8A+v8PAPn/DwD4/w8A9/8OAPb/DgD1/w4A9P8OAPP/DgDy/w0A8f8NAPD/DQDv/wwA7v8MAO3/DADs/wsA7P8LAOr/CgDp/woA6f8KAOj/CQDn/wgA5v8IAOX/CADk/wcA4/8GAOL/BgDh/wUA4P8FAN//BADf/wMA3v8DAN3/AgDc/wEA2/8BANv/AADa////2f///9j//v/Y//3/1//9/9b//P/W//v/1f/7/9X/+v/U//n/0//4/9P/+P/S//f/0v/2/9H/9v/R//X/0P/0/9D/9P/Q//P/0P/y/8//8f/P//H/z//w/8//7//O/+//zv/u/87/7v/O/+3/zv/s/87/7P/O/+v/zv/r/87/6v/O/+r/zv/p/87/6f/P/+j/z//o/8//5//P/+f/0P/m/9D/5v/Q/+b/0P/l/9H/5f/R/+T/0v/k/9L/5P/S/+P/0//j/9P/4//U/+P/1P/i/9X/4v/V/+L/1v/i/9b/4v/X/+L/1//i/9j/4v/Y/+L/2f/i/9r/4v/a/+L/2//i/9v/4v/c/+L/3P/i/93/4v/d/+L/3v/j/97/4//f/+P/3//j/+D/4//h/+T/4f/k/+L/5P/i/+T/4//k/+P/5f/k/+X/5P/l/+X/5v/l/+b/5v/m/+b/5v/n/+f/5//n/+j/5//o/+j/6f/o/+n/6P/q/+j/6v/p/+v/6f/r/+r/6//q/+z/6v/s/+v/7f/r/+3/6//t/+z/7v/s/+7/7P/u/+3/7//t/+//7f/v/+3/8P/u//D/7v/x/+//8f/v//H/7//y/+//8v/w//L/8P/y//D/8//x//P/8f/z//H/8//x//T/8v/0//L/9P/y//T/8v/1//P/9f/z//X/8//1//P/9v/z//b/9P/2//T/9v/0//b/9P/3//T/9//1//f/9f/3//X/9//1//j/9f/4//X/+P/2//j/9v/4//b/+f/2//n/9v/5//b/+f/2//n/9v/6//f/+v/3//r/9//6//f/+v/3//v/9//7//f/+//3//v/9//8//f//P/3//z/9//8//f//f/3//3/9//9//j//f/4//7/+P/+//j//v/4//7/+P////j////4////+P8AAPj/AAD4/wAA+P8AAPj/AQD4/wEA+P8BAPj/AgD4/wIA+P8CAPj/AwD4/wMA+P8DAPj/BAD4/wQA+P8EAPj/BQD5/wUA+f8FAPn/BgD5/wYA+f8GAPn/BwD5/wcA+f8HAPn/CAD5/wgA+f8JAPn/CQD5/wkA+f8KAPn/CgD6/wsA+v8LAPr/CwD6/wwA+v8MAPr/DAD6/w0A+v8NAPv/DgD7/w4A+/8OAPv/DwD7/w8A+/8QAPv/EAD7/xAA/P8RAPz/EQD8/xIA/P8SAPz/EgD9/xMA/f8TAP3/FAD9/xQA/v8UAP7/FQD+/xUA/v8WAP//FgD//xYA//8XAP//FwAAABcAAAAYAAAAGAABABkAAQAZAAEAGQABABoAAgAaAAIAGwACABsAAwAbAAMAGwADABwABAAcAAQAHAAEAB0ABQAdAAUAHQAFAB4ABgAeAAYAHgAGAB4ABwAeAAcAHwAHAB8ACAAfAAgAHwAIAB8ACQAfAAkAIAAKACAACgAgAAoAIAALACAACwAgAAsAIAAMACAADAAgAAwAIAANACAADQAgAA0AIAAOACAADgAgAA4AIAAPAB8ADwAfAA8AHwAPAB8AEAAfABAAHwAQAB4AEAAeABAAHgARAB4AEQAeABEAHQARAB0AEQAdABEAHAASABwAEgAcABIAGwASABsAEgAbABIAGwASABoAEgAaABIAGQASABkAEgAYABIAGAASABgAEgAXABIAFwASABYAEgAWABIAFQASABUAEgAUABEAFAARABQAEQATABEAEwARABIAEQASABAAEQAQABEAEAAQABAAEAAQAA8ADwAPAA8ADwAPAA4ADwAOAA4ADQAOAA0ADgAMAA0ADAANAAsADQALAAwACgAMAAoADAAJAAwACQALAAkACwAIAAoACAAKAAcACgAHAAoABwAJAAYACQAGAAkABgAIAAUACAAFAAcABQAHAAQABwAEAAYABAAGAAMABgADAAUAAwAFAAMABQACAAQAAgAEAAIABAACAAMAAgADAAIAAwABAAMAAQACAAEAAgABAAIAAQACAAEAAQABAAEAAAABAAAAAAAAAAAAAAAAAAAAAAAAAAAAAAAAAAAA//8AAP//AAD//wAA//8AAP//AAD//wAA//8AAP7/AAD+/wAA/v8AAP7/AAD+/wEA/v8BAP7/AQD+/wEA/v8BAP7/AQD+/wEA/v8BAP7/AQD+/wEA/v8BAP7/AQD+/wEA/v8BAP7/AgD+/wIA/v8CAP//AgD//wIA//8CAP//AgD//wIA//8CAP//AgD//wIA//8CAAAAAgAAAAIAAAACAAAAAgAAAAIAAAACAAAAAgAAAAIAAAACAAEAAQABAAEAAQABAAEAAQABAAEAAQABAAEAAQACAAEAAgAAAAIAAAACAAAAAgAAAAIAAAACAAAAAgAAAAIAAAACAP//AgD//wIA//8CAP//AgD+/wIA/v8CAP7/AgD+/wIA/v8CAP3/AgD9/wIA/f8CAP3/AgD8/wIA/P8CAPz/AgD8/wIA/P8CAPv/AgD7/wIA+/8CAPr/AgD6/wIA+v8CAPr/AgD6/wIA+f8BAPn/AQD5/wEA+f8BAPj/AQD4/wAA+P8AAPj/AAD3/wAA9/8AAPf/AAD3/wAA9/////b////2////9v/+//b//v/2//7/9f/+//X//v/1//3/9f/9//X//f/1//3/9f/8//X//P/1//z/9P/8//T/+//0//v/9P/7//T/+//0//r/9P/6//T/+v/0//r/9P/5//T/+f/0//n/9P/5//T/+f/0//j/9P/4//T/+P/0//j/9P/3//T/9//0//f/9f/3//X/9//1//f/9f/2//X/9v/1//b/9f/2//X/9v/1//X/9v/1//b/9f/2//X/9v/1//b/9f/3//X/9//1//f/9P/3//T/9//0//j/9P/4//T/+P/0//n/9P/5//T/+f/0//n/9P/5//T/+v/0//r/9P/6//T/+//0//v/9P/7//T//P/0//z/9f/8//X//f/1//3/9f/9//X//v/1//7/9f/+//X////2////9v////b/AAD2/wAA9v8AAPf/AAD3/wEA9/8BAPf/AgD3/wIA+P8CAPj/AwD4/wMA+P8DAPn/AwD5/wQA+f8EAPr/BAD6/wUA+v8FAPv/BQD7/wUA+/8GAPz/BgD8/wYA/P8GAPz/BgD9/wcA/f8HAP3/BwD+/wcA/v8HAP//BwD//wgA//8IAAAACAAAAAgAAAAIAAEACAABAAgAAQAIAAIACAACAAgAAgAIAAMACAADAAgAAwAIAAQABwAEAAcABAAHAAQABwAFAAcABQAHAAUABwAFAAYABgAGAAYABgAGAAYABgAFAAcABQAHAAUABwAEAAcABAAHAAQABwAEAAgAAwAIAAMACAACAAgAAgAIAAEACAABAAgAAQAIAAAACAAAAAgA//8IAP//CAD+/wgA/v8IAP3/CAD9/wgA/P8IAPz/CAD7/wgA+/8IAPr/BwD6/wcA+f8HAPn/BwD4/wcA+P8GAPf/BgD2/wYA9v8GAPX/BQD1/wUA9P8FAPT/BQDz/wQA8/8EAPL/BADx/wMA8f8DAPD/AwDw/wIA8P8CAO//AgDu/wEA7v8BAO3/AQDt/wAA7P8AAOz////r////6////+r//v/q//7/6f/9/+n//f/p//3/6P/8/+j//P/n//v/5//7/+f/+v/m//r/5v/6/+b/+f/l//n/5f/4/+X/+P/k//j/5P/3/+T/9//k//b/4//2/+P/9v/j//X/4//1/+P/9f/j//T/4//0/+L/8//i//P/4v/z/+L/8v/i//L/4v/y/+L/8f/i//H/4v/x/+L/8f/i//D/4//w/+P/8P/j//D/4//v/+P/7//j/+//4//v/+P/7//k/+//5P/u/+T/7v/k/+7/5f/u/+X/7v/l/+7/5f/u/+X/7v/m/+7/5v/u/+b/7v/n/+7/5//u/+f/7v/o/+7/6P/u/+j/7v/p/+7/6f/u/+n/7v/q/+7/6v/u/+r/7v/r/+7/6//u/+v/7//s/+//7P/v/+z/7//t/+//7f/v/+3/7//u//D/7v/w/+7/8P/v//D/7//w/+//8f/w//H/8P/x//D/8f/x//H/8f/x//H/8v/x//L/8v/y//L/8v/y//L/8//z//P/8//z//P/8//z//T/8//0//T/9P/0//T/9P/1//T/9f/0//X/9f/1//X/9v/1//b/9f/2//X/9v/2//b/9v/3//b/9//2//f/9v/3//f/9//3//j/9//4//f/+P/3//j/9//4//j/+f/4//n/+P/5//j/+f/4//n/+P/5//j/+v/5//r/+f/6//n/+v/5//r/+f/6//n/+v/5//r/+f/7//r/+//6//v/+v/7//r/+//6//v/+v/7//r/+//6//v/+v/8//r//P/6//z/+v/8//r//P/7//z/+//8//v//P/7//3/+//9//v//f/7//3/+//9//v//f/7//3/+//9//v//f/7//7/+//+//v//v/7//7/+//+//v//v/7//7/+//+//v////7////+/////v////7////+/////v////7////+/8AAPv/AAD7/wAA+/8AAPv/AAD7/wAA+/8BAPv/AQD7/wEA+/8BAPv/AQD7/wEA+/8BAPv/AgD7/wIA+/8CAPv/AgD7/wIA+/8CAPv/AwD7/wMA+/8DAPv/AwD7/wMA+/8DAPz/BAD8/wQA/P8EAPz/BAD8/wQA/P8FAPz/BQD8/wUA/P8FAPz/BQD8/wYA/P8GAPz/BgD8/wYA/P8GAP3/BwD9/wcA/f8HAP3/BwD9/wcA/f8IAP3/CAD9/wgA/v8IAP7/CQD+/wkA/v8JAP7/CQD+/wkA/v8KAP7/CgD+/woA//8KAP//CwD//wsA//8LAP//CwD//wwAAAAMAAAADAAAAAwAAAAMAAAADQABAA0AAQANAAEADQABAA0AAQAOAAEADgACAA4AAgAOAAIADgACAA8AAwAPAAMADwADAA8AAwAPAAMADwAEABAABAAQAAQAEAAEABAABAAQAAUAEAAFABAABQAQAAUAEAAFABAABgARAAYAEQAGABEABgARAAYAEQAHABEABwARAAcAEQAHABEABwARAAcAEQAIABEACAARAAgAEQAIABEACAARAAgAEQAIABAACAAQAAkAEAAJABAACQAQAAkAEAAJABAACQAQAAkAEAAJAA8ACQAPAAkADwAJAA8ACQAPAAkADwAJAA8ACQAOAAkADgAJAA4ACQAOAAkADgAJAA0ACQANAAkADQAJAA0ACQANAAkADAAJAAwACQAMAAkADAAJAAwACQALAAkACwAJAAsACAALAAgACgAIAAoACAAKAAgACgAIAAoACAAJAAgACQAHAAkABwAJAAcACAAHAAgABwAIAAcACAAGAAcABgAHAAYABwAGAAcABgAHAAYABgAFAAYABQAGAAUABgAFAAYABQAFAAQABQAEAAUABAAFAAQABQAEAAQABAAEAAMABAADAAQAAwAEAAMABAADAAMAAwADAAIAAwACAAMAAgADAAIAAwACAAMAAgACAAEAAgABAAIAAQACAAEAAgABAAIAAQACAAEAAgAAAAIAAAACAAAAAgAAAAIAAAACAAAAAQAAAAEAAAABAAAAAQAAAAEA//8BAP//AQD//wEA//8BAP//AQD//wEA//8BAP//AQD//wIA//8CAP//AgD//wIA//8CAP//AgD//wIA//8CAP//AgD//wIA//8CAP//AgD//wIA//8CAP//AgD//wIA//8CAP//AgD//wIA//8DAP//AwAAAAMAAAADAAAAAwAAAAMAAAADAAAAAwAAAAMAAAADAAAAAwAAAAMAAAADAAAAAwABAAMAAQADAAEAAwABAAMAAQADAAEAAwABAAMAAQADAAEAAwABAAMAAgADAAIAAwACAAMAAgADAAIAAwACAAMAAgADAAIAAwACAAMAAgADAAIAAwACAAMAAgADAAIAAgACAAIAAwACAAMAAgADAAIAAwACAAMAAgADAAIAAwACAAMAAgADAAEAAwABAAMAAQADAAEAAwABAAMAAQADAAEAAwABAAMAAAADAAAAAgAAAAIAAAACAAAAAgAAAAIA//8CAP//AgD//wIA//8CAP//AgD//wIA//8CAP7/AgD+/wIA/v8CAP7/AQD+/wEA/v8BAP7/AQD9/wEA/f8BAP3/AQD9/wEA/f8AAP3/AAD9/wAA/P8AAPz/AAD8/wAA/P8AAPz/AAD8/////P////z////7////+/////v////7//7/+//+//v//v/7//7/+//+//v//v/7//7/+//9//v//f/6//3/+v/9//r//f/6//3/+v/9//r//P/6//z/+v/8//r//P/6//z/+v/8//r//P/6//z/+v/7//r/+//6//v/+v/7//r/+//6//v/+v/7//r/+//6//v/+v/6//r/+v/6//r/+v/6//r/+v/6//r/+v/6//r/+v/6//r/+v/6//r/+v/7//r/+//6//v/+v/7//r/+//6//v/+v/7//r/+//6//v/+v/8//r//P/6//z/+v/8//r//P/6//z/+v/8//r//f/6//3/+v/9//r//f/6//3/+v/9//r//f/7//7/+//+//v//v/7//7/+//+//v//v/7////+/////v////8/////P////z////8/wAA/P8AAPz/AAD8/wAA/f8AAP3/AAD9/wAA/f8BAP3/AQD9/wEA/v8BAP7/AQD+/wEA/v8BAP7/AQD+/wIA//8CAP//AgD//wIA//8CAP//AgD//wIAAAACAAAAAgAAAAIAAAACAAAAAgAAAAIAAQACAAEAAgABAAIAAQACAAEAAgABAAIAAgACAAIAAgACAAIAAgACAAIAAgACAAIAAgACAAIAAgACAAIAAwACAAMAAQADAAEAAwABAAMAAQADAAEAAwABAAMAAQADAAAAAwAAAAMAAAADAAAAAwAAAAMAAAADAAAAAwD//wMA//8DAP//AwD//wMA//8DAP7/AwD+/wMA/v8DAP7/AwD9/wMA/f8DAP3/AwD9/wIA/f8CAPz/AgD8/wIA/P8CAPz/AgD7/wIA+/8CAPv/AgD7/wEA+v8BAPr/AQD6/wEA+v8BAPr/AQD5/wEA+f8AAPn/AAD5/wAA+P8AAPj/AAD4/wAA+P////f////3////9/////f////2////9v/+//b//v/2//7/9v/+//X//v/1//3/9f/9//X//f/1//3/9P/9//T//P/0//z/9P/8//T//P/0//z/9P/8//P/+//z//v/8//7//P/+//z//v/8//6//P/+v/z//r/8//6//L/+v/y//r/8v/6//L/+f/y//n/8v/5//L/+f/y//n/8v/5//L/+f/y//j/8v/4//L/+P/y//j/8v/4//L/+P/y//j/8v/4//L/+P/y//j/8//4//P/+P/z//f/8//3//P/9//z//f/8//3//P/9//z//f/8//3//T/9//0//f/9P/3//T/9//0//f/9P/3//T/9//1//f/9f/3//X/9//1//f/9f/3//X/+P/1//j/9v/4//b/+P/2//j/9v/4//b/+P/2//j/9//4//f/+P/3//j/9//4//f/+P/3//n/+P/5//j/+f/4//n/+P/5//j/+f/4//n/+f/5//n/+f/5//n/+f/5//n/+v/5//r/+f/6//r/+v/6//r/+v/6//r/+v/6//r/+v/6//r/+v/6//v/+//7//v/+//7//v/+//7//v/+//7//v/+//7//v/+//8//z//P/8//z//P/8//z//P/8//z//P/8//z//P/8//z//P/8//z//f/8//3//P/9//z//f/9//3//f/9//3//f/9//3//f/9//3//f/9//3//f/9//3//f/9//3//f/9//3//v/9//7//f/+//3//v/9//7//f/+//3//v/9//7//f/+//7//v/+//7//v/+//7//v/+//7//v/+//7//v/+//7//v/+//7//v/+//7//v////7////+/////v////7////+/////v////7////+/////v////7////+/////v////7////+/////v////7////+/////v////7////+/////v////7////+/////v8AAP7/AAD+/wAA/v8AAP7/AAD+/wAA/v8AAP7/AAD+/wAA/v8AAP7/AAD+/wAA/v8AAP7/AAD+/wAA/v8AAP7/AAD+/wAA/v8AAP7/AAD+/wEA/v8BAP7/AQD+/wEA/v8BAP7/AQD+/wEA/v8BAP7/AQD+/wEA/v8BAP7/AQD+/wEA/v8BAP7/AQD+/wIA/v8CAP7/AgD+/wIA/v8CAP7/AgD+/wIA/v8CAP7/AgD+/wIA/v8CAP//AgD//wMA//8DAP//AwD//wMA//8DAP//AwD//wMA//8DAP//AwD//wMA//8DAP//BAD//wQA//8EAAAABAAAAAQAAAAEAAAABAAAAAQAAAAEAAAABAAAAAUAAAAFAAAABQAAAAUAAAAFAAAABQABAAUAAQAFAAEABQABAAUAAQAFAAEABQABAAUAAQAGAAEABgABAAYAAQAGAAIABgACAAYAAgAGAAIABgACAAYAAgAGAAIABgACAAYAAgAGAAIABgACAAYAAgAGAAIABgACAAYAAwAGAAMABgADAAYAAwAGAAMABgADAAYAAwAGAAMABgADAAYAAwAGAAMABgADAAYAAwAGAAMABgADAAYAAwAGAAMABgADAAYAAwAGAAMABgADAAYAAwAGAAMABgADAAYAAwAGAAMABgADAAYAAwAGAAMABQADAAUAAwAFAAMABQADAAUAAwAFAAMABQADAAUAAwAFAAMABQADAAUAAwAFAAMABQADAAUAAwAEAAMABAADAAQAAwAEAAMABAADAAQAAwAEAAMABAADAAQAAwAEAAIABAACAAQAAgADAAIAAwACAAMAAgADAAIAAwACAAMAAgADAAIAAwACAAMAAgADAAIAAwACAAMAAgADAAIAAgABAAIAAQACAAEAAgABAAIAAQACAAEAAgABAAIAAQACAAEAAgABAAIAAQACAAEAAgABAAIAAQABAAEAAQABAAEAAAABAAAAAQAAAAEAAAABAAAAAQAAAAEAAAABAAAAAQAAAAEAAAABAAAAAQAAAAEAAAABAAAAAQAAAAEAAAABAAAAAQAAAAEAAAABAAAAAQAAAAEAAAABAAAAAQAAAAEAAAABAAAAAQAAAAEAAAABAAAAAQAAAAEAAAABAAAAAQAAAAEAAAABAAAAAQAAAAEAAAABAAAAAQAAAAEAAAABAAAAAQAAAAEAAAABAAAAAQAAAAEAAAABAAAAAQAAAAEAAAABAAAAAQAAAAEAAAABAAAAAQAAAAEAAAABAAAAAQAAAAEAAAABAAAAAQAAAAEAAAABAAAAAQAAAAEAAAABAAAAAQABAAEAAQABAAEAAQABAAEAAQABAAEAAQABAAEAAQABAAEAAQABAAEAAQABAAEAAQABAAEAAQABAAEAAQABAAEAAQABAAEAAQABAAEAAQABAAEAAQABAAEAAQABAAEAAQABAAEAAQABAAEAAQABAAEAAQABAAEAAQABAAEAAQABAAEAAQABAAEAAQABAAEAAQABAAEAAQABAAEAAQABAAEAAQAAAAEAAAABAAAAAQAAAAEAAAABAAAAAQAAAAEAAAABAAAAAQAAAAEAAAABAAAAAQAAAAEAAAABAAAAAQAAAAAAAAAAAAAAAAAAAAAAAAAAAAAAAAD//wAA//8AAP//AAD//wAA//8AAP//AAD//wAA//8AAP//AAD//wAA//8AAP//AAD//wAA//8AAP//AAD//wAA//////////////////////////////////////7////+/////v////7////+/////v////7////+/////v////7////+/////v////7////+/////v////7////+/////v/+//7//v/+//7//v/+//7//v/+//7//v/+//7//v/+//7//v/+//7//v/+//7//v/+//7//v/+//7//v/+//7//v/+//7//v/+//7//v/+//7//v/+//7//v/+//7//v/+//7//v/+//7//v/+//7//v/+//7//v/+/////v////7////+/////v////7////+/////v////7////+/////v///////////////////////////////////////////////////////////////////////////wAA//8AAP//AAD//wAA//8AAP//AAD//wAA//8AAP//AAD//wAA//8AAP//AAAAAAAAAAAAAAAAAAAAAAAAAAAAAAAAAAAAAAAAAAAAAAAAAAAAAAAAAAAAAAAAAAAAAAAAAAAAAAAAAAAAAAAAAAAAAAAAAAAAAAAAAAAAAAAAAAAAAAAAAAAAAAAAAAAAAAAAAAAAAAAAAAAAAAAAAAAAAAAAAAAAAAAAAAAAAAAAAAABAAAAAAAAAAAAAAABAAAAAQAAAAEAAAABAAAAAQAAAAEAAAAAAAAAAAAAAAAAAAAAAP//AAD//wAA//8AAP//AAD//wAA//8AAP//AAD//wAA//8AAP//AAD//wAA//8AAP//AAD//wAA//8AAP//AAD//wAA//8AAP//AAD//wAA//8AAP//AAD//wAA//8AAP7/AAD+/wAA/v8AAP7/AAD+/wAA/v8AAP7/AAD+/wAA/v8AAP7/AAD+/wAA/v////7////+/////v////7////+/////v////7////+/////v////7////+/////v////7////+/////v////7////+/////v////7////9/////f////3////9/////f////3////9/////f////3////9/////f////3////9/////f////3////9/////f////3////9//7//f/+//3//v/9//7//v/+//7//v/+//7//v/+//7//v/+//7//v/+//7//v/+//7//v/+//7//v/+//7//v/+//7//v/+//7//v/+//7////+/////v////7////+/////v////7////+/////v////7////+/////v////7////+/////v////7////+/////v////////////////////////////////////////////////////////////////////////////////////////////////////////////////////////////////////////////////////////////////////////////////////////////////////////////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ExJU1RQAAAASU5GT0lOQU0LAAAARGVjaXNpb25zAAAASVNGVC8AAABGTCBTdHVkaW8gNztTb255IFNvdW5kIEZvcmdlIEF1ZGlvIFN0dWRpbyA5LjAAAAFzbXBsPAAAAAAAAAAAAAAAlFgAADwAAAAAAAAAAAAAAAAAAAABAAAAAAAAAAAAAgAABAAAAAAAAM88AQAAAAAAAAAAAGFjaWQYAAAABQAAADwAgAAAAAAAAAAAAAQABAAAAPBC&lt;/Image&gt;&lt;/SoundImage&gt;"/>
  <p:tag name="SOUNDSINDEX" val="&lt;?xml version=&quot;1.0&quot; encoding=&quot;utf-8&quot;?&gt;&lt;ArrayOfSound xmlns:xsi=&quot;http://www.w3.org/2001/XMLSchema-instance&quot; xmlns:xsd=&quot;http://www.w3.org/2001/XMLSchema&quot;&gt;&lt;Sound&gt;&lt;GUID&gt;89fb8762-f62f-4803-8907-013f3a3c6080&lt;/GUID&gt;&lt;Name /&gt;&lt;TagName&gt;SOUND111526798997249761108910980117717199831168311485816161&lt;/TagName&gt;&lt;DisplayName&gt;DefaultStop&lt;/DisplayName&gt;&lt;IsAddNewSoundOption&gt;false&lt;/IsAddNewSoundOption&gt;&lt;IsNonEmbeddedDefault&gt;false&lt;/IsNonEmbeddedDefault&gt;&lt;/Sound&gt;&lt;/ArrayOfSound&gt;"/>
  <p:tag name="PERSONS" val="&lt;?xml version=&quot;1.0&quot; encoding=&quot;utf-8&quot;?&gt;&lt;ArrayOfPerson xmlns:xsi=&quot;http://www.w3.org/2001/XMLSchema-instance&quot; xmlns:xsd=&quot;http://www.w3.org/2001/XMLSchema&quot; /&gt;"/>
  <p:tag name="PRESGUID" val="83637d22-62b5-46a8-9238-95e8b8d1f61c"/>
  <p:tag name="EDITION" val="LiveInsights"/>
</p:tagLst>
</file>

<file path=ppt/theme/theme1.xml><?xml version="1.0" encoding="utf-8"?>
<a:theme xmlns:a="http://schemas.openxmlformats.org/drawingml/2006/main" name="Custom Design">
  <a:themeElements>
    <a:clrScheme name="Quest 3">
      <a:dk1>
        <a:srgbClr val="000000"/>
      </a:dk1>
      <a:lt1>
        <a:srgbClr val="FFFFFF"/>
      </a:lt1>
      <a:dk2>
        <a:srgbClr val="444444"/>
      </a:dk2>
      <a:lt2>
        <a:srgbClr val="E7E6E6"/>
      </a:lt2>
      <a:accent1>
        <a:srgbClr val="F05323"/>
      </a:accent1>
      <a:accent2>
        <a:srgbClr val="003876"/>
      </a:accent2>
      <a:accent3>
        <a:srgbClr val="ABDDDC"/>
      </a:accent3>
      <a:accent4>
        <a:srgbClr val="8FC7E8"/>
      </a:accent4>
      <a:accent5>
        <a:srgbClr val="D2B886"/>
      </a:accent5>
      <a:accent6>
        <a:srgbClr val="5C7087"/>
      </a:accent6>
      <a:hlink>
        <a:srgbClr val="333333"/>
      </a:hlink>
      <a:folHlink>
        <a:srgbClr val="F05323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Quest">
      <a:dk1>
        <a:srgbClr val="333333"/>
      </a:dk1>
      <a:lt1>
        <a:srgbClr val="FEFCFF"/>
      </a:lt1>
      <a:dk2>
        <a:srgbClr val="444444"/>
      </a:dk2>
      <a:lt2>
        <a:srgbClr val="AAAAAA"/>
      </a:lt2>
      <a:accent1>
        <a:srgbClr val="FB4F14"/>
      </a:accent1>
      <a:accent2>
        <a:srgbClr val="597999"/>
      </a:accent2>
      <a:accent3>
        <a:srgbClr val="8FC7E8"/>
      </a:accent3>
      <a:accent4>
        <a:srgbClr val="ABDDDC"/>
      </a:accent4>
      <a:accent5>
        <a:srgbClr val="D2B886"/>
      </a:accent5>
      <a:accent6>
        <a:srgbClr val="003876"/>
      </a:accent6>
      <a:hlink>
        <a:srgbClr val="003876"/>
      </a:hlink>
      <a:folHlink>
        <a:srgbClr val="597999"/>
      </a:folHlink>
    </a:clrScheme>
    <a:fontScheme name="Custom 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Quest">
      <a:dk1>
        <a:srgbClr val="333333"/>
      </a:dk1>
      <a:lt1>
        <a:srgbClr val="FEFCFF"/>
      </a:lt1>
      <a:dk2>
        <a:srgbClr val="444444"/>
      </a:dk2>
      <a:lt2>
        <a:srgbClr val="AAAAAA"/>
      </a:lt2>
      <a:accent1>
        <a:srgbClr val="FB4F14"/>
      </a:accent1>
      <a:accent2>
        <a:srgbClr val="597999"/>
      </a:accent2>
      <a:accent3>
        <a:srgbClr val="8FC7E8"/>
      </a:accent3>
      <a:accent4>
        <a:srgbClr val="ABDDDC"/>
      </a:accent4>
      <a:accent5>
        <a:srgbClr val="D2B886"/>
      </a:accent5>
      <a:accent6>
        <a:srgbClr val="003876"/>
      </a:accent6>
      <a:hlink>
        <a:srgbClr val="003876"/>
      </a:hlink>
      <a:folHlink>
        <a:srgbClr val="597999"/>
      </a:folHlink>
    </a:clrScheme>
    <a:fontScheme name="Custom 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6855EAC5597A4BA43BD046D9A99552" ma:contentTypeVersion="101" ma:contentTypeDescription="Create a new document." ma:contentTypeScope="" ma:versionID="7f6521951f87516bb3c761188d2719be">
  <xsd:schema xmlns:xsd="http://www.w3.org/2001/XMLSchema" xmlns:xs="http://www.w3.org/2001/XMLSchema" xmlns:p="http://schemas.microsoft.com/office/2006/metadata/properties" xmlns:ns1="http://schemas.microsoft.com/sharepoint/v3" xmlns:ns2="78758E28-9548-4F0A-A57D-701BDDC7E87E" xmlns:ns3="DF494F44-E164-4D3A-9698-FE031A1238F3" xmlns:ns4="8537e550-606c-43fa-87c5-c489ae3e4a35" xmlns:ns5="df494f44-e164-4d3a-9698-fe031a1238f3" xmlns:ns6="http://schemas.microsoft.com/sharepoint/v4" xmlns:ns7="78758e28-9548-4f0a-a57d-701bddc7e87e" targetNamespace="http://schemas.microsoft.com/office/2006/metadata/properties" ma:root="true" ma:fieldsID="7588e9071fe8d91ff7a09762f88e6cd2" ns1:_="" ns2:_="" ns3:_="" ns4:_="" ns5:_="" ns6:_="" ns7:_="">
    <xsd:import namespace="http://schemas.microsoft.com/sharepoint/v3"/>
    <xsd:import namespace="78758E28-9548-4F0A-A57D-701BDDC7E87E"/>
    <xsd:import namespace="DF494F44-E164-4D3A-9698-FE031A1238F3"/>
    <xsd:import namespace="8537e550-606c-43fa-87c5-c489ae3e4a35"/>
    <xsd:import namespace="df494f44-e164-4d3a-9698-fe031a1238f3"/>
    <xsd:import namespace="http://schemas.microsoft.com/sharepoint/v4"/>
    <xsd:import namespace="78758e28-9548-4f0a-a57d-701bddc7e87e"/>
    <xsd:element name="properties">
      <xsd:complexType>
        <xsd:sequence>
          <xsd:element name="documentManagement">
            <xsd:complexType>
              <xsd:all>
                <xsd:element ref="ns2:Document_Type" minOccurs="0"/>
                <xsd:element ref="ns2:Industry" minOccurs="0"/>
                <xsd:element ref="ns2:Languages" minOccurs="0"/>
                <xsd:element ref="ns2:Products" minOccurs="0"/>
                <xsd:element ref="ns2:Services" minOccurs="0"/>
                <xsd:element ref="ns2:Usage_Type" minOccurs="0"/>
                <xsd:element ref="ns1:AverageRating" minOccurs="0"/>
                <xsd:element ref="ns1:RatingCount" minOccurs="0"/>
                <xsd:element ref="ns1:LikesCount" minOccurs="0"/>
                <xsd:element ref="ns3:Author0" minOccurs="0"/>
                <xsd:element ref="ns3:Special_x0020_Message" minOccurs="0"/>
                <xsd:element ref="ns3:Expires_x0020_On" minOccurs="0"/>
                <xsd:element ref="ns3:Asset_Creator" minOccurs="0"/>
                <xsd:element ref="ns3:Asset_Tags" minOccurs="0"/>
                <xsd:element ref="ns3:Date_Created" minOccurs="0"/>
                <xsd:element ref="ns2:Solutions" minOccurs="0"/>
                <xsd:element ref="ns4:TaxKeywordTaxHTField" minOccurs="0"/>
                <xsd:element ref="ns4:TaxCatchAll" minOccurs="0"/>
                <xsd:element ref="ns3:Migrated" minOccurs="0"/>
                <xsd:element ref="ns3:Asset_ID" minOccurs="0"/>
                <xsd:element ref="ns2:Business_x005f_x0020_Unit" minOccurs="0"/>
                <xsd:element ref="ns2:Region" minOccurs="0"/>
                <xsd:element ref="ns3:Playbook" minOccurs="0"/>
                <xsd:element ref="ns1:Target_x0020_Audiences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5:MediaServiceAutoTags" minOccurs="0"/>
                <xsd:element ref="ns6:IconOverlay" minOccurs="0"/>
                <xsd:element ref="ns7:SharedWithUsers" minOccurs="0"/>
                <xsd:element ref="ns7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8" nillable="true" ma:displayName="Rating (0-5)" ma:description="Average value of all the ratings that have been submitted" ma:internalName="AverageRating" ma:readOnly="false">
      <xsd:simpleType>
        <xsd:restriction base="dms:Number"/>
      </xsd:simpleType>
    </xsd:element>
    <xsd:element name="RatingCount" ma:index="9" nillable="true" ma:displayName="Number of Ratings" ma:description="Number of ratings submitted" ma:internalName="RatingCount" ma:readOnly="false">
      <xsd:simpleType>
        <xsd:restriction base="dms:Number"/>
      </xsd:simpleType>
    </xsd:element>
    <xsd:element name="LikesCount" ma:index="10" nillable="true" ma:displayName="Number of Likes" ma:internalName="LikesCount" ma:readOnly="false">
      <xsd:simpleType>
        <xsd:restriction base="dms:Unknown"/>
      </xsd:simpleType>
    </xsd:element>
    <xsd:element name="Target_x0020_Audiences" ma:index="26" nillable="true" ma:displayName="Target Audiences" ma:internalName="Target_x0020_Audiences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58E28-9548-4F0A-A57D-701BDDC7E87E" elementFormDefault="qualified">
    <xsd:import namespace="http://schemas.microsoft.com/office/2006/documentManagement/types"/>
    <xsd:import namespace="http://schemas.microsoft.com/office/infopath/2007/PartnerControls"/>
    <xsd:element name="Document_Type" ma:index="2" nillable="true" ma:displayName="Document Types" ma:description="Column for Document Type" ma:format="Dropdown" ma:internalName="Document_Type" ma:readOnly="false">
      <xsd:simpleType>
        <xsd:restriction base="dms:Choice">
          <xsd:enumeration value="Analyst Report"/>
          <xsd:enumeration value="Battle Card"/>
          <xsd:enumeration value="Brochure"/>
          <xsd:enumeration value="Call Script"/>
          <xsd:enumeration value="Catalog"/>
          <xsd:enumeration value="Competition"/>
          <xsd:enumeration value="Customer Story"/>
          <xsd:enumeration value="Datasheet"/>
          <xsd:enumeration value="eBook"/>
          <xsd:enumeration value="Email"/>
          <xsd:enumeration value="FAQ"/>
          <xsd:enumeration value="Illustration"/>
          <xsd:enumeration value="Industry Validation"/>
          <xsd:enumeration value="Infographic"/>
          <xsd:enumeration value="Internal Communication"/>
          <xsd:enumeration value="Manual"/>
          <xsd:enumeration value="Matrix"/>
          <xsd:enumeration value="Overview"/>
          <xsd:enumeration value="Playbook"/>
          <xsd:enumeration value="Presentation"/>
          <xsd:enumeration value="Pricelist"/>
          <xsd:enumeration value="Quick Reference"/>
          <xsd:enumeration value="Reference Architecture"/>
          <xsd:enumeration value="Roadmaps"/>
          <xsd:enumeration value="Sales Aid"/>
          <xsd:enumeration value="Screenshot"/>
          <xsd:enumeration value="Spec Sheet"/>
          <xsd:enumeration value="Technical Brief"/>
          <xsd:enumeration value="Technical Guide"/>
          <xsd:enumeration value="Training"/>
          <xsd:enumeration value="Video"/>
          <xsd:enumeration value="White Paper"/>
        </xsd:restriction>
      </xsd:simpleType>
    </xsd:element>
    <xsd:element name="Industry" ma:index="3" nillable="true" ma:displayName="Industries" ma:description="Column for Industry" ma:internalName="Industry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erospace"/>
                    <xsd:enumeration value="Automotive &amp; Transport Equipment"/>
                    <xsd:enumeration value="Banking and Securities"/>
                    <xsd:enumeration value="Chemicals"/>
                    <xsd:enumeration value="Computer Hardware"/>
                    <xsd:enumeration value="Consulting"/>
                    <xsd:enumeration value="Consumer Products"/>
                    <xsd:enumeration value="Defense"/>
                    <xsd:enumeration value="Education"/>
                    <xsd:enumeration value="Educational Services"/>
                    <xsd:enumeration value="Electronics"/>
                    <xsd:enumeration value="Energy"/>
                    <xsd:enumeration value="Entertainment"/>
                    <xsd:enumeration value="Finance and Insurance"/>
                    <xsd:enumeration value="Financial"/>
                    <xsd:enumeration value="Financial Services"/>
                    <xsd:enumeration value="Food, Beverage, &amp; Tobacco"/>
                    <xsd:enumeration value="Government"/>
                    <xsd:enumeration value="Health Care"/>
                    <xsd:enumeration value="Healthcare and Life Sciences"/>
                    <xsd:enumeration value="Higher Education"/>
                    <xsd:enumeration value="Information Technology"/>
                    <xsd:enumeration value="Insurance"/>
                    <xsd:enumeration value="Integrator/Consultancy"/>
                    <xsd:enumeration value="K-12 Education"/>
                    <xsd:enumeration value="Leisure"/>
                    <xsd:enumeration value="Manufacturing"/>
                    <xsd:enumeration value="Materials &amp; Construction"/>
                    <xsd:enumeration value="Media"/>
                    <xsd:enumeration value="Metals &amp; Mining"/>
                    <xsd:enumeration value="Pharmaceuticals &amp; Healthcare"/>
                    <xsd:enumeration value="Professional / Scientific / Technical"/>
                    <xsd:enumeration value="Public"/>
                    <xsd:enumeration value="Real Estate/Property Management"/>
                    <xsd:enumeration value="Retail"/>
                    <xsd:enumeration value="Software &amp; Services"/>
                    <xsd:enumeration value="Telecommunications"/>
                    <xsd:enumeration value="Transportation"/>
                  </xsd:restriction>
                </xsd:simpleType>
              </xsd:element>
            </xsd:sequence>
          </xsd:extension>
        </xsd:complexContent>
      </xsd:complexType>
    </xsd:element>
    <xsd:element name="Languages" ma:index="4" nillable="true" ma:displayName="Languages" ma:default="English" ma:description="Column for Languages" ma:format="Dropdown" ma:internalName="Languages" ma:readOnly="false">
      <xsd:simpleType>
        <xsd:restriction base="dms:Choice">
          <xsd:enumeration value="Deutsch (German)"/>
          <xsd:enumeration value="English"/>
          <xsd:enumeration value="Español (Spanish)"/>
          <xsd:enumeration value="Français (French)"/>
          <xsd:enumeration value="Italiano (Italian)"/>
          <xsd:enumeration value="Português (Portuguese)"/>
          <xsd:enumeration value="Portuguese (Brazil)"/>
          <xsd:enumeration value="Russian"/>
          <xsd:enumeration value="Spanish (Latin America)"/>
          <xsd:enumeration value="한국의 (Korean)"/>
          <xsd:enumeration value="日本人 (Japanese)"/>
          <xsd:enumeration value="简体中文 (Chinese Simplified)"/>
        </xsd:restriction>
      </xsd:simpleType>
    </xsd:element>
    <xsd:element name="Products" ma:index="5" nillable="true" ma:displayName="Products" ma:description="Column for Products" ma:internalName="Product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ll Products"/>
                    <xsd:enumeration value="Active Administrator"/>
                    <xsd:enumeration value="Active Roles"/>
                    <xsd:enumeration value="Application Protection"/>
                    <xsd:enumeration value="Archive Manager"/>
                    <xsd:enumeration value="Authentication Services"/>
                    <xsd:enumeration value="Backup and Deduplication Appliances"/>
                    <xsd:enumeration value="Backup and Recovery"/>
                    <xsd:enumeration value="Change Auditor"/>
                    <xsd:enumeration value="Change Auditor Threat Detection"/>
                    <xsd:enumeration value="Cloud Access Manager"/>
                    <xsd:enumeration value="Cloud Management"/>
                    <xsd:enumeration value="Collaboration Services"/>
                    <xsd:enumeration value="Database Management"/>
                    <xsd:enumeration value="Database Replication and Backup"/>
                    <xsd:enumeration value="Defender"/>
                    <xsd:enumeration value="Desktop Authority Management Suite"/>
                    <xsd:enumeration value="Disaster Recovery and Replication"/>
                    <xsd:enumeration value="DL Series Backup and Recovery Appliances"/>
                    <xsd:enumeration value="DL1300 Backup and Recovery Appliance"/>
                    <xsd:enumeration value="DL4300 Backup and Recovery Appliance"/>
                    <xsd:enumeration value="DR Series Disk Backup Appliances"/>
                    <xsd:enumeration value="DR2000v Disk Backup Virtual Appliance"/>
                    <xsd:enumeration value="DR4300 Disk Backup Appliance"/>
                    <xsd:enumeration value="DR4300e Disk Backup Appliance"/>
                    <xsd:enumeration value="DR6300 Disk Backup Appliance"/>
                    <xsd:enumeration value="Endpoint Management"/>
                    <xsd:enumeration value="Endpoint Systems Management"/>
                    <xsd:enumeration value="Enterprise Reporter"/>
                    <xsd:enumeration value="Enterprise Single Sign-on"/>
                    <xsd:enumeration value="GPOADmin"/>
                    <xsd:enumeration value="GroupWise Migration"/>
                    <xsd:enumeration value="Identity and Access Management"/>
                    <xsd:enumeration value="Identity Manager"/>
                    <xsd:enumeration value="Identity Manager-Data Governance Edition"/>
                    <xsd:enumeration value="Identity Manager - Privileged Governance Edition"/>
                    <xsd:enumeration value="InTrust"/>
                    <xsd:enumeration value="IT Security Search"/>
                    <xsd:enumeration value="K1000 Asset Management Appliance"/>
                    <xsd:enumeration value="KACE Express"/>
                    <xsd:enumeration value="KACE K1000 as a Service"/>
                    <xsd:enumeration value="KACE K1000 GO"/>
                    <xsd:enumeration value="KACE K1000 Systems Management Appliance"/>
                    <xsd:enumeration value="KACE K2000 Systems Deployment Appliance"/>
                    <xsd:enumeration value="Migration Manager for Active Directory"/>
                    <xsd:enumeration value="Migration Manager for Email Archives"/>
                    <xsd:enumeration value="Migration Manager for Exchange"/>
                    <xsd:enumeration value="Migration Manager for PSTs"/>
                    <xsd:enumeration value="Netvault"/>
                    <xsd:enumeration value="Notes Migration"/>
                    <xsd:enumeration value="On Demand"/>
                    <xsd:enumeration value="On Demand Migration for Email"/>
                    <xsd:enumeration value="One Identity Connect for Cloud"/>
                    <xsd:enumeration value="One Identity Safeguard"/>
                    <xsd:enumeration value="Password Manager"/>
                    <xsd:enumeration value="Privilege Manager for Sudo"/>
                    <xsd:enumeration value="Privilege Manager for Unix"/>
                    <xsd:enumeration value="Privileged Access Suite for Unix"/>
                    <xsd:enumeration value="Privileged Password Manager"/>
                    <xsd:enumeration value="Privileged Session Manager"/>
                    <xsd:enumeration value="Quest VROOM"/>
                    <xsd:enumeration value="Rapid Recovery"/>
                    <xsd:enumeration value="Recovery Manager"/>
                    <xsd:enumeration value="RemoteScan"/>
                    <xsd:enumeration value="Safeguard for Privileged Passwords"/>
                    <xsd:enumeration value="Safeguard for Privileged Sessions"/>
                    <xsd:enumeration value="Secure Copy"/>
                    <xsd:enumeration value="Security Explorer"/>
                    <xsd:enumeration value="Starling Identity Analytics &amp; Risk Intelligence"/>
                    <xsd:enumeration value="Starling Two Factor Authentication"/>
                    <xsd:enumeration value="Unified Communications Command Suite"/>
                    <xsd:enumeration value="Virtualization Management"/>
                    <xsd:enumeration value="vFoglight"/>
                    <xsd:enumeration value="vRanger"/>
                  </xsd:restriction>
                </xsd:simpleType>
              </xsd:element>
            </xsd:sequence>
          </xsd:extension>
        </xsd:complexContent>
      </xsd:complexType>
    </xsd:element>
    <xsd:element name="Services" ma:index="6" nillable="true" ma:displayName="Services" ma:description="Column for Services" ma:internalName="Services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upport Services"/>
                    <xsd:enumeration value="Training Services"/>
                    <xsd:enumeration value="Professional Services"/>
                  </xsd:restriction>
                </xsd:simpleType>
              </xsd:element>
            </xsd:sequence>
          </xsd:extension>
        </xsd:complexContent>
      </xsd:complexType>
    </xsd:element>
    <xsd:element name="Usage_Type" ma:index="7" nillable="true" ma:displayName="Usage Types" ma:description="You can select multiple usage types." ma:internalName="Usage_Type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ustomer Ready"/>
                    <xsd:enumeration value="Customer Ready: Legal Approved"/>
                    <xsd:enumeration value="Restricted: Internal Use Only"/>
                    <xsd:enumeration value="Restricted: Kick off"/>
                    <xsd:enumeration value="Restricted: NDA Required"/>
                    <xsd:enumeration value="Partner Ready"/>
                  </xsd:restriction>
                </xsd:simpleType>
              </xsd:element>
            </xsd:sequence>
          </xsd:extension>
        </xsd:complexContent>
      </xsd:complexType>
    </xsd:element>
    <xsd:element name="Solutions" ma:index="17" nillable="true" ma:displayName="Solutions" ma:description="Column For Solutions" ma:internalName="Solutions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loud"/>
                    <xsd:enumeration value="Data Center Virtualization"/>
                    <xsd:enumeration value="DP - Data Protection"/>
                    <xsd:enumeration value="ESM - Endpoint Security"/>
                    <xsd:enumeration value="ESM - Endpoint Systems Management"/>
                    <xsd:enumeration value="GDPR"/>
                    <xsd:enumeration value="Information and Data Management"/>
                    <xsd:enumeration value="MPM - Group Policy and Permissions"/>
                    <xsd:enumeration value="MPM - Hybrid Active Directory Security"/>
                    <xsd:enumeration value="MPM - Migration and Consolidation"/>
                    <xsd:enumeration value="MPM - Microsoft Platform Management"/>
                    <xsd:enumeration value="MPM - Performance and Availability"/>
                    <xsd:enumeration value="MPM - Reporting"/>
                    <xsd:enumeration value="MPM - Security and Compliance"/>
                    <xsd:enumeration value="MPM - Windows Backup and Disaster Recovery"/>
                    <xsd:enumeration value="One Identity"/>
                    <xsd:enumeration value="One Identity – Identity Governance"/>
                    <xsd:enumeration value="One Identity – Privileged Management"/>
                    <xsd:enumeration value="One Identity – Access Management"/>
                    <xsd:enumeration value="One Identity – Identity as a Service"/>
                    <xsd:enumeration value="Platform - Active Directory"/>
                    <xsd:enumeration value="Platform - Azure"/>
                    <xsd:enumeration value="Platform - Exchange"/>
                    <xsd:enumeration value="Platform - Google"/>
                    <xsd:enumeration value="Platform - Groupwise and NDS"/>
                    <xsd:enumeration value="Platform - Lotus Notes"/>
                    <xsd:enumeration value="Platform - Office 365"/>
                    <xsd:enumeration value="Platform - OneDrive for Business"/>
                    <xsd:enumeration value="Platform - Oracle"/>
                    <xsd:enumeration value="Platform - SAP ASE"/>
                    <xsd:enumeration value="Platform - SAP HANA"/>
                    <xsd:enumeration value="Platform - SharePoint"/>
                    <xsd:enumeration value="Platform - Skype for Business/Lync"/>
                    <xsd:enumeration value="Platform - SQL Server"/>
                    <xsd:enumeration value="Platform - Unix/Linux"/>
                    <xsd:enumeration value="Platform - Windows Server"/>
                    <xsd:enumeration value="Unified Communications"/>
                  </xsd:restriction>
                </xsd:simpleType>
              </xsd:element>
            </xsd:sequence>
          </xsd:extension>
        </xsd:complexContent>
      </xsd:complexType>
    </xsd:element>
    <xsd:element name="Business_x005f_x0020_Unit" ma:index="23" nillable="true" ma:displayName="Business Units" ma:description="Business Unit of the asset" ma:internalName="Business_x0020_Unit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DP"/>
                    <xsd:enumeration value="ESM"/>
                    <xsd:enumeration value="IM"/>
                    <xsd:enumeration value="MPM"/>
                    <xsd:enumeration value="One Identity"/>
                  </xsd:restriction>
                </xsd:simpleType>
              </xsd:element>
            </xsd:sequence>
          </xsd:extension>
        </xsd:complexContent>
      </xsd:complexType>
    </xsd:element>
    <xsd:element name="Region" ma:index="24" nillable="true" ma:displayName="Regions" ma:format="Dropdown" ma:internalName="Region" ma:readOnly="false">
      <xsd:simpleType>
        <xsd:restriction base="dms:Choice">
          <xsd:enumeration value="APJ"/>
          <xsd:enumeration value="EMEA"/>
          <xsd:enumeration value="LATAM"/>
          <xsd:enumeration value="NAM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494F44-E164-4D3A-9698-FE031A1238F3" elementFormDefault="qualified">
    <xsd:import namespace="http://schemas.microsoft.com/office/2006/documentManagement/types"/>
    <xsd:import namespace="http://schemas.microsoft.com/office/infopath/2007/PartnerControls"/>
    <xsd:element name="Author0" ma:index="11" nillable="true" ma:displayName="Author" ma:indexed="true" ma:list="UserInfo" ma:SharePointGroup="0" ma:internalName="Author0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pecial_x0020_Message" ma:index="12" nillable="true" ma:displayName="Description" ma:description="Any special message for this asset handling?" ma:internalName="Special_x0020_Message" ma:readOnly="false">
      <xsd:simpleType>
        <xsd:restriction base="dms:Note">
          <xsd:maxLength value="255"/>
        </xsd:restriction>
      </xsd:simpleType>
    </xsd:element>
    <xsd:element name="Expires_x0020_On" ma:index="13" nillable="true" ma:displayName="Expires On" ma:description="Asset expiry date" ma:format="DateOnly" ma:indexed="true" ma:internalName="Expires_x0020_On" ma:readOnly="false">
      <xsd:simpleType>
        <xsd:restriction base="dms:DateTime"/>
      </xsd:simpleType>
    </xsd:element>
    <xsd:element name="Asset_Creator" ma:index="14" nillable="true" ma:displayName="Asset_Creator" ma:description="Enter your correct email id." ma:internalName="Asset_Creator" ma:readOnly="false">
      <xsd:simpleType>
        <xsd:restriction base="dms:Text"/>
      </xsd:simpleType>
    </xsd:element>
    <xsd:element name="Asset_Tags" ma:index="15" nillable="true" ma:displayName="Asset_Tags" ma:internalName="Asset_Tags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ll Audiences"/>
                    <xsd:enumeration value="AppAssure"/>
                    <xsd:enumeration value="Application Protection-Specific Data Protection"/>
                    <xsd:enumeration value="Application Protection-Specific Data Protection"/>
                    <xsd:enumeration value="Backup and Deduplication Appliances"/>
                    <xsd:enumeration value="Backup and Deduplication Appliances - OLD"/>
                    <xsd:enumeration value="Backup and Recovery"/>
                    <xsd:enumeration value="Backup Exec"/>
                    <xsd:enumeration value="Big Data Solutions"/>
                    <xsd:enumeration value="Brief"/>
                    <xsd:enumeration value="Brochure"/>
                    <xsd:enumeration value="Competitive"/>
                    <xsd:enumeration value="Customer Engagement"/>
                    <xsd:enumeration value="Customer Presentation"/>
                    <xsd:enumeration value="Data Center Virtualization"/>
                    <xsd:enumeration value="Data Management"/>
                    <xsd:enumeration value="Data protection"/>
                    <xsd:enumeration value="Data Protection and Encryption"/>
                    <xsd:enumeration value="Database Replication and Backup"/>
                    <xsd:enumeration value="Datto"/>
                    <xsd:enumeration value="Deduplication"/>
                    <xsd:enumeration value="Deduplication Appliances"/>
                    <xsd:enumeration value="Dell Software"/>
                    <xsd:enumeration value="Dell Software Group (DSG)"/>
                    <xsd:enumeration value="Dell Storage"/>
                    <xsd:enumeration value="Discover"/>
                    <xsd:enumeration value="DR Series"/>
                    <xsd:enumeration value="Endpoint Security"/>
                    <xsd:enumeration value="English"/>
                    <xsd:enumeration value="Enterprise Solutions Group (ESG)"/>
                    <xsd:enumeration value="ESG-Top-1"/>
                    <xsd:enumeration value="ESG-Top-2"/>
                    <xsd:enumeration value="ESG-Top-3"/>
                    <xsd:enumeration value="Fluid Filesystem"/>
                    <xsd:enumeration value="Fortune"/>
                    <xsd:enumeration value="Founder"/>
                    <xsd:enumeration value="G500"/>
                    <xsd:enumeration value="GLOBAL"/>
                    <xsd:enumeration value="Hyper-V Management"/>
                    <xsd:enumeration value="Hyper-V Management Solutions"/>
                    <xsd:enumeration value="KACE"/>
                    <xsd:enumeration value="Marketing"/>
                    <xsd:enumeration value="NetBackup"/>
                    <xsd:enumeration value="Nexenta"/>
                    <xsd:enumeration value="Oracle (Competitor)"/>
                    <xsd:enumeration value="Partner Spotlight"/>
                    <xsd:enumeration value="Polaris"/>
                    <xsd:enumeration value="Presentation"/>
                    <xsd:enumeration value="Product Comparison"/>
                    <xsd:enumeration value="Quick Reference"/>
                    <xsd:enumeration value="Rapid Recovery"/>
                    <xsd:enumeration value="Sales Card"/>
                    <xsd:enumeration value="Sales Support"/>
                    <xsd:enumeration value="SAP"/>
                    <xsd:enumeration value="Security Services"/>
                    <xsd:enumeration value="SFDC"/>
                    <xsd:enumeration value="SFDC"/>
                    <xsd:enumeration value="ShadowProtect"/>
                    <xsd:enumeration value="Small Business"/>
                    <xsd:enumeration value="Small Business Direct"/>
                    <xsd:enumeration value="Small Business Indirect"/>
                    <xsd:enumeration value="Software"/>
                    <xsd:enumeration value="Spec Sheet"/>
                    <xsd:enumeration value="Storage"/>
                    <xsd:enumeration value="Storage Solutions"/>
                    <xsd:enumeration value="StorageCraft"/>
                    <xsd:enumeration value="Symantec"/>
                    <xsd:enumeration value="Technical"/>
                    <xsd:enumeration value="Technical Guide"/>
                    <xsd:enumeration value="Training Material"/>
                    <xsd:enumeration value="Unified Threat Management"/>
                    <xsd:enumeration value="Unitrends"/>
                    <xsd:enumeration value="Veeam"/>
                    <xsd:enumeration value="Video"/>
                    <xsd:enumeration value="VMware Management"/>
                    <xsd:enumeration value="VMware Management Solutions"/>
                    <xsd:enumeration value="White Paper"/>
                  </xsd:restriction>
                </xsd:simpleType>
              </xsd:element>
            </xsd:sequence>
          </xsd:extension>
        </xsd:complexContent>
      </xsd:complexType>
    </xsd:element>
    <xsd:element name="Date_Created" ma:index="16" nillable="true" ma:displayName="Date Created" ma:description="Date this asset created on." ma:format="DateOnly" ma:internalName="Date_Created" ma:readOnly="false">
      <xsd:simpleType>
        <xsd:restriction base="dms:DateTime"/>
      </xsd:simpleType>
    </xsd:element>
    <xsd:element name="Migrated" ma:index="21" nillable="true" ma:displayName="Migrated" ma:default="No" ma:format="Dropdown" ma:internalName="Migrated" ma:readOnly="false">
      <xsd:simpleType>
        <xsd:restriction base="dms:Choice">
          <xsd:enumeration value="No"/>
          <xsd:enumeration value="SalesEdge"/>
          <xsd:enumeration value="Old QL"/>
          <xsd:enumeration value="ESM"/>
          <xsd:enumeration value="IAM"/>
          <xsd:enumeration value="IM"/>
          <xsd:enumeration value="Oasis"/>
          <xsd:enumeration value="Other"/>
        </xsd:restriction>
      </xsd:simpleType>
    </xsd:element>
    <xsd:element name="Asset_ID" ma:index="22" nillable="true" ma:displayName="Asset_ID" ma:description="Asset ID is the reference # of asset from migrated source." ma:internalName="Asset_ID" ma:readOnly="false">
      <xsd:simpleType>
        <xsd:restriction base="dms:Text"/>
      </xsd:simpleType>
    </xsd:element>
    <xsd:element name="Playbook" ma:index="25" nillable="true" ma:displayName="Playbooks" ma:default="FALSE" ma:description="This asset participate in playbook?" ma:internalName="Playbook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37e550-606c-43fa-87c5-c489ae3e4a3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9" nillable="true" ma:taxonomy="true" ma:internalName="TaxKeywordTaxHTField" ma:taxonomyFieldName="TaxKeyword" ma:displayName="Enterprise Keywords" ma:readOnly="false" ma:fieldId="{23f27201-bee3-471e-b2e7-b64fd8b7ca38}" ma:taxonomyMulti="true" ma:sspId="65f428c2-4f35-4df5-bbed-3da7192bb2d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description="" ma:hidden="true" ma:list="{c4ef0e41-ed53-4393-b65f-89cb61081dc1}" ma:internalName="TaxCatchAll" ma:showField="CatchAllData" ma:web="8537e550-606c-43fa-87c5-c489ae3e4a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494f44-e164-4d3a-9698-fe031a1238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3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36" nillable="true" ma:displayName="MediaServiceAutoTags" ma:description="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7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58e28-9548-4f0a-a57d-701bddc7e87e" elementFormDefault="qualified">
    <xsd:import namespace="http://schemas.microsoft.com/office/2006/documentManagement/types"/>
    <xsd:import namespace="http://schemas.microsoft.com/office/infopath/2007/PartnerControls"/>
    <xsd:element name="SharedWithUsers" ma:index="3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sset_Tags xmlns="DF494F44-E164-4D3A-9698-FE031A1238F3"/>
    <LikesCount xmlns="http://schemas.microsoft.com/sharepoint/v3" xsi:nil="true"/>
    <TaxKeywordTaxHTField xmlns="8537e550-606c-43fa-87c5-c489ae3e4a35">
      <Terms xmlns="http://schemas.microsoft.com/office/infopath/2007/PartnerControls">
        <TermInfo xmlns="http://schemas.microsoft.com/office/infopath/2007/PartnerControls">
          <TermName xmlns="http://schemas.microsoft.com/office/infopath/2007/PartnerControls">SKO19</TermName>
          <TermId xmlns="http://schemas.microsoft.com/office/infopath/2007/PartnerControls">00000000-0000-0000-0000-000000000000</TermId>
        </TermInfo>
        <TermInfo xmlns="http://schemas.microsoft.com/office/infopath/2007/PartnerControls">
          <TermName xmlns="http://schemas.microsoft.com/office/infopath/2007/PartnerControls">Quest On Demand</TermName>
          <TermId xmlns="http://schemas.microsoft.com/office/infopath/2007/PartnerControls">00000000-0000-0000-0000-000000000000</TermId>
        </TermInfo>
        <TermInfo xmlns="http://schemas.microsoft.com/office/infopath/2007/PartnerControls">
          <TermName xmlns="http://schemas.microsoft.com/office/infopath/2007/PartnerControls">On Demand</TermName>
          <TermId xmlns="http://schemas.microsoft.com/office/infopath/2007/PartnerControls">00000000-0000-0000-0000-000000000000</TermId>
        </TermInfo>
      </Terms>
    </TaxKeywordTaxHTField>
    <Target_x0020_Audiences xmlns="http://schemas.microsoft.com/sharepoint/v3" xsi:nil="true"/>
    <Document_Type xmlns="78758E28-9548-4F0A-A57D-701BDDC7E87E">Presentation</Document_Type>
    <Languages xmlns="78758E28-9548-4F0A-A57D-701BDDC7E87E">English</Languages>
    <Author0 xmlns="DF494F44-E164-4D3A-9698-FE031A1238F3">
      <UserInfo>
        <DisplayName>Ann Maya (amaya)</DisplayName>
        <AccountId>1005</AccountId>
        <AccountType/>
      </UserInfo>
    </Author0>
    <Expires_x0020_On xmlns="DF494F44-E164-4D3A-9698-FE031A1238F3" xsi:nil="true"/>
    <Business_x005f_x0020_Unit xmlns="78758E28-9548-4F0A-A57D-701BDDC7E87E">
      <Value>MPM</Value>
    </Business_x005f_x0020_Unit>
    <Region xmlns="78758E28-9548-4F0A-A57D-701BDDC7E87E" xsi:nil="true"/>
    <IconOverlay xmlns="http://schemas.microsoft.com/sharepoint/v4" xsi:nil="true"/>
    <Solutions xmlns="78758E28-9548-4F0A-A57D-701BDDC7E87E">
      <Value>MPM - Microsoft Platform Management</Value>
    </Solutions>
    <Services xmlns="78758E28-9548-4F0A-A57D-701BDDC7E87E"/>
    <RatingCount xmlns="http://schemas.microsoft.com/sharepoint/v3" xsi:nil="true"/>
    <Asset_Creator xmlns="DF494F44-E164-4D3A-9698-FE031A1238F3">Ann Maya</Asset_Creator>
    <Industry xmlns="78758E28-9548-4F0A-A57D-701BDDC7E87E"/>
    <Special_x0020_Message xmlns="DF494F44-E164-4D3A-9698-FE031A1238F3">SKO 19 - Breakout session #4 - Race to the Cloud with Quest on Demand</Special_x0020_Message>
    <Date_Created xmlns="DF494F44-E164-4D3A-9698-FE031A1238F3" xsi:nil="true"/>
    <Usage_Type xmlns="78758E28-9548-4F0A-A57D-701BDDC7E87E">
      <Value>Restricted: Kick off</Value>
    </Usage_Type>
    <Products xmlns="78758E28-9548-4F0A-A57D-701BDDC7E87E">
      <Value>On Demand</Value>
    </Products>
    <Asset_ID xmlns="DF494F44-E164-4D3A-9698-FE031A1238F3" xsi:nil="true"/>
    <AverageRating xmlns="http://schemas.microsoft.com/sharepoint/v3" xsi:nil="true"/>
    <TaxCatchAll xmlns="8537e550-606c-43fa-87c5-c489ae3e4a35">
      <Value>236</Value>
      <Value>332</Value>
      <Value>219</Value>
    </TaxCatchAll>
    <Playbook xmlns="DF494F44-E164-4D3A-9698-FE031A1238F3">false</Playbook>
    <Migrated xmlns="DF494F44-E164-4D3A-9698-FE031A1238F3">No</Migrate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EB4227-FB64-401E-94D6-B171A9AE06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8758E28-9548-4F0A-A57D-701BDDC7E87E"/>
    <ds:schemaRef ds:uri="DF494F44-E164-4D3A-9698-FE031A1238F3"/>
    <ds:schemaRef ds:uri="8537e550-606c-43fa-87c5-c489ae3e4a35"/>
    <ds:schemaRef ds:uri="df494f44-e164-4d3a-9698-fe031a1238f3"/>
    <ds:schemaRef ds:uri="http://schemas.microsoft.com/sharepoint/v4"/>
    <ds:schemaRef ds:uri="78758e28-9548-4f0a-a57d-701bddc7e8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72D287-B064-4D2D-B883-324F76B880E3}">
  <ds:schemaRefs>
    <ds:schemaRef ds:uri="78758e28-9548-4f0a-a57d-701bddc7e87e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DF494F44-E164-4D3A-9698-FE031A1238F3"/>
    <ds:schemaRef ds:uri="http://schemas.openxmlformats.org/package/2006/metadata/core-properties"/>
    <ds:schemaRef ds:uri="http://purl.org/dc/elements/1.1/"/>
    <ds:schemaRef ds:uri="78758E28-9548-4F0A-A57D-701BDDC7E87E"/>
    <ds:schemaRef ds:uri="http://schemas.microsoft.com/sharepoint/v4"/>
    <ds:schemaRef ds:uri="df494f44-e164-4d3a-9698-fe031a1238f3"/>
    <ds:schemaRef ds:uri="http://purl.org/dc/terms/"/>
    <ds:schemaRef ds:uri="http://schemas.microsoft.com/office/2006/metadata/properties"/>
    <ds:schemaRef ds:uri="8537e550-606c-43fa-87c5-c489ae3e4a3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075796B-B83D-4F59-82BB-9BDE6213D2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48278</TotalTime>
  <Words>4403</Words>
  <Application>Microsoft Office PowerPoint</Application>
  <PresentationFormat>ユーザー設定</PresentationFormat>
  <Paragraphs>371</Paragraphs>
  <Slides>23</Slides>
  <Notes>23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30" baseType="lpstr">
      <vt:lpstr>ヒラギノ角ゴ Pro W3</vt:lpstr>
      <vt:lpstr>Arial</vt:lpstr>
      <vt:lpstr>Calibri</vt:lpstr>
      <vt:lpstr>Calibri Light</vt:lpstr>
      <vt:lpstr>Calisto MT</vt:lpstr>
      <vt:lpstr>Wingdings</vt:lpstr>
      <vt:lpstr>Custom Design</vt:lpstr>
      <vt:lpstr>On Demand Migrationの事前準備</vt:lpstr>
      <vt:lpstr>On Demand Migrationの操作手順</vt:lpstr>
      <vt:lpstr>On Demand Migrationの操作手順 #1</vt:lpstr>
      <vt:lpstr>On Demand Migrationの操作手順 #2</vt:lpstr>
      <vt:lpstr>On Demand Migrationの操作手順 #3</vt:lpstr>
      <vt:lpstr>On Demand Migrationの操作手順 #4</vt:lpstr>
      <vt:lpstr>On Demand Migrationの操作手順 #5</vt:lpstr>
      <vt:lpstr>On Demand Migrationの操作手順 #6</vt:lpstr>
      <vt:lpstr>On Demand Migrationの操作手順 #7</vt:lpstr>
      <vt:lpstr>On Demand Migrationの操作手順 #8</vt:lpstr>
      <vt:lpstr>On Demand Migrationの操作手順 #9</vt:lpstr>
      <vt:lpstr>On Demand Migrationの操作手順 #10</vt:lpstr>
      <vt:lpstr>On Demand Migrationの操作手順 #11</vt:lpstr>
      <vt:lpstr>On Demand Migrationの操作手順 #12</vt:lpstr>
      <vt:lpstr>On Demand Migrationの操作手順 #13</vt:lpstr>
      <vt:lpstr>On Demand Migrationの操作手順 #14</vt:lpstr>
      <vt:lpstr>On Demand Migrationの操作手順 #15</vt:lpstr>
      <vt:lpstr>On Demand Migrationの操作手順 #16</vt:lpstr>
      <vt:lpstr>On Demand Migrationの操作手順 #17</vt:lpstr>
      <vt:lpstr>On Demand Migrationの操作手順 #18</vt:lpstr>
      <vt:lpstr>On Demand Migrationの操作手順 #19</vt:lpstr>
      <vt:lpstr>On Demand Migrationの操作手順 #20</vt:lpstr>
      <vt:lpstr>On Demand Migrationの操作手順 #21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 - Race to the Cloud with Quest On Demand</dc:title>
  <dc:creator>Quest</dc:creator>
  <cp:keywords>Migrator for Notes to Exchange</cp:keywords>
  <cp:lastModifiedBy>Yoshiaki Hashiba (yhashiba)</cp:lastModifiedBy>
  <cp:revision>1887</cp:revision>
  <cp:lastPrinted>2017-11-07T16:39:10Z</cp:lastPrinted>
  <dcterms:modified xsi:type="dcterms:W3CDTF">2022-03-08T01:17:44Z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0x010100426855EAC5597A4BA43BD046D9A99552</vt:lpwstr>
  </property>
  <property fmtid="{D5CDD505-2E9C-101B-9397-08002B2CF9AE}" pid="3" name="TaxKeyword">
    <vt:lpwstr>332;#SKO19|f0e692e4-3f07-433e-bc2e-0eabdb1d76ca;#236;#Quest On Demand|9c275d41-71c2-4301-9a24-00200877008a;#219;#On Demand|01abbf9d-af7e-4cc2-bee3-f77862a0e095</vt:lpwstr>
  </property>
</Properties>
</file>